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2" r:id="rId5"/>
    <p:sldId id="270" r:id="rId6"/>
    <p:sldId id="272" r:id="rId7"/>
    <p:sldId id="273" r:id="rId8"/>
    <p:sldId id="298" r:id="rId9"/>
    <p:sldId id="299" r:id="rId10"/>
    <p:sldId id="300" r:id="rId11"/>
    <p:sldId id="301" r:id="rId12"/>
    <p:sldId id="302" r:id="rId13"/>
    <p:sldId id="303" r:id="rId14"/>
    <p:sldId id="274" r:id="rId15"/>
    <p:sldId id="295" r:id="rId16"/>
    <p:sldId id="276" r:id="rId17"/>
    <p:sldId id="282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2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 userDrawn="1">
            <p:custDataLst>
              <p:tags r:id="rId2"/>
            </p:custDataLst>
          </p:nvPr>
        </p:nvSpPr>
        <p:spPr>
          <a:xfrm>
            <a:off x="8898957" y="6691"/>
            <a:ext cx="3293043" cy="2334153"/>
          </a:xfrm>
          <a:custGeom>
            <a:avLst/>
            <a:gdLst>
              <a:gd name="connsiteX0" fmla="*/ 175721 w 3293043"/>
              <a:gd name="connsiteY0" fmla="*/ 0 h 2340843"/>
              <a:gd name="connsiteX1" fmla="*/ 3293043 w 3293043"/>
              <a:gd name="connsiteY1" fmla="*/ 0 h 2340843"/>
              <a:gd name="connsiteX2" fmla="*/ 3293043 w 3293043"/>
              <a:gd name="connsiteY2" fmla="*/ 2012752 h 2340843"/>
              <a:gd name="connsiteX3" fmla="*/ 3217341 w 3293043"/>
              <a:gd name="connsiteY3" fmla="*/ 2006744 h 2340843"/>
              <a:gd name="connsiteX4" fmla="*/ 2151159 w 3293043"/>
              <a:gd name="connsiteY4" fmla="*/ 2262968 h 2340843"/>
              <a:gd name="connsiteX5" fmla="*/ 1009908 w 3293043"/>
              <a:gd name="connsiteY5" fmla="*/ 2225041 h 2340843"/>
              <a:gd name="connsiteX6" fmla="*/ 921144 w 3293043"/>
              <a:gd name="connsiteY6" fmla="*/ 2199756 h 2340843"/>
              <a:gd name="connsiteX7" fmla="*/ 46187 w 3293043"/>
              <a:gd name="connsiteY7" fmla="*/ 1378009 h 2340843"/>
              <a:gd name="connsiteX8" fmla="*/ 96909 w 3293043"/>
              <a:gd name="connsiteY8" fmla="*/ 379269 h 2340843"/>
              <a:gd name="connsiteX0-1" fmla="*/ 175721 w 3293043"/>
              <a:gd name="connsiteY0-2" fmla="*/ 0 h 2340843"/>
              <a:gd name="connsiteX1-3" fmla="*/ 3293043 w 3293043"/>
              <a:gd name="connsiteY1-4" fmla="*/ 0 h 2340843"/>
              <a:gd name="connsiteX2-5" fmla="*/ 3293043 w 3293043"/>
              <a:gd name="connsiteY2-6" fmla="*/ 2012752 h 2340843"/>
              <a:gd name="connsiteX3-7" fmla="*/ 3217341 w 3293043"/>
              <a:gd name="connsiteY3-8" fmla="*/ 2006744 h 2340843"/>
              <a:gd name="connsiteX4-9" fmla="*/ 2151159 w 3293043"/>
              <a:gd name="connsiteY4-10" fmla="*/ 2262968 h 2340843"/>
              <a:gd name="connsiteX5-11" fmla="*/ 1009908 w 3293043"/>
              <a:gd name="connsiteY5-12" fmla="*/ 2225041 h 2340843"/>
              <a:gd name="connsiteX6-13" fmla="*/ 921144 w 3293043"/>
              <a:gd name="connsiteY6-14" fmla="*/ 2199756 h 2340843"/>
              <a:gd name="connsiteX7-15" fmla="*/ 46187 w 3293043"/>
              <a:gd name="connsiteY7-16" fmla="*/ 1378009 h 2340843"/>
              <a:gd name="connsiteX8-17" fmla="*/ 96909 w 3293043"/>
              <a:gd name="connsiteY8-18" fmla="*/ 379269 h 2340843"/>
              <a:gd name="connsiteX9" fmla="*/ 267161 w 3293043"/>
              <a:gd name="connsiteY9" fmla="*/ 91440 h 2340843"/>
              <a:gd name="connsiteX0-19" fmla="*/ 3293043 w 3293043"/>
              <a:gd name="connsiteY0-20" fmla="*/ 0 h 2340843"/>
              <a:gd name="connsiteX1-21" fmla="*/ 3293043 w 3293043"/>
              <a:gd name="connsiteY1-22" fmla="*/ 2012752 h 2340843"/>
              <a:gd name="connsiteX2-23" fmla="*/ 3217341 w 3293043"/>
              <a:gd name="connsiteY2-24" fmla="*/ 2006744 h 2340843"/>
              <a:gd name="connsiteX3-25" fmla="*/ 2151159 w 3293043"/>
              <a:gd name="connsiteY3-26" fmla="*/ 2262968 h 2340843"/>
              <a:gd name="connsiteX4-27" fmla="*/ 1009908 w 3293043"/>
              <a:gd name="connsiteY4-28" fmla="*/ 2225041 h 2340843"/>
              <a:gd name="connsiteX5-29" fmla="*/ 921144 w 3293043"/>
              <a:gd name="connsiteY5-30" fmla="*/ 2199756 h 2340843"/>
              <a:gd name="connsiteX6-31" fmla="*/ 46187 w 3293043"/>
              <a:gd name="connsiteY6-32" fmla="*/ 1378009 h 2340843"/>
              <a:gd name="connsiteX7-33" fmla="*/ 96909 w 3293043"/>
              <a:gd name="connsiteY7-34" fmla="*/ 379269 h 2340843"/>
              <a:gd name="connsiteX8-35" fmla="*/ 267161 w 3293043"/>
              <a:gd name="connsiteY8-36" fmla="*/ 91440 h 2340843"/>
              <a:gd name="connsiteX0-37" fmla="*/ 3293043 w 3293043"/>
              <a:gd name="connsiteY0-38" fmla="*/ 0 h 2340843"/>
              <a:gd name="connsiteX1-39" fmla="*/ 3293043 w 3293043"/>
              <a:gd name="connsiteY1-40" fmla="*/ 2012752 h 2340843"/>
              <a:gd name="connsiteX2-41" fmla="*/ 3217341 w 3293043"/>
              <a:gd name="connsiteY2-42" fmla="*/ 2006744 h 2340843"/>
              <a:gd name="connsiteX3-43" fmla="*/ 2151159 w 3293043"/>
              <a:gd name="connsiteY3-44" fmla="*/ 2262968 h 2340843"/>
              <a:gd name="connsiteX4-45" fmla="*/ 1009908 w 3293043"/>
              <a:gd name="connsiteY4-46" fmla="*/ 2225041 h 2340843"/>
              <a:gd name="connsiteX5-47" fmla="*/ 921144 w 3293043"/>
              <a:gd name="connsiteY5-48" fmla="*/ 2199756 h 2340843"/>
              <a:gd name="connsiteX6-49" fmla="*/ 46187 w 3293043"/>
              <a:gd name="connsiteY6-50" fmla="*/ 1378009 h 2340843"/>
              <a:gd name="connsiteX7-51" fmla="*/ 96909 w 3293043"/>
              <a:gd name="connsiteY7-52" fmla="*/ 379269 h 2340843"/>
              <a:gd name="connsiteX8-53" fmla="*/ 177951 w 3293043"/>
              <a:gd name="connsiteY8-54" fmla="*/ 6690 h 2340843"/>
              <a:gd name="connsiteX0-55" fmla="*/ 3293043 w 3293043"/>
              <a:gd name="connsiteY0-56" fmla="*/ 2006062 h 2334153"/>
              <a:gd name="connsiteX1-57" fmla="*/ 3217341 w 3293043"/>
              <a:gd name="connsiteY1-58" fmla="*/ 2000054 h 2334153"/>
              <a:gd name="connsiteX2-59" fmla="*/ 2151159 w 3293043"/>
              <a:gd name="connsiteY2-60" fmla="*/ 2256278 h 2334153"/>
              <a:gd name="connsiteX3-61" fmla="*/ 1009908 w 3293043"/>
              <a:gd name="connsiteY3-62" fmla="*/ 2218351 h 2334153"/>
              <a:gd name="connsiteX4-63" fmla="*/ 921144 w 3293043"/>
              <a:gd name="connsiteY4-64" fmla="*/ 2193066 h 2334153"/>
              <a:gd name="connsiteX5-65" fmla="*/ 46187 w 3293043"/>
              <a:gd name="connsiteY5-66" fmla="*/ 1371319 h 2334153"/>
              <a:gd name="connsiteX6-67" fmla="*/ 96909 w 3293043"/>
              <a:gd name="connsiteY6-68" fmla="*/ 372579 h 2334153"/>
              <a:gd name="connsiteX7-69" fmla="*/ 177951 w 3293043"/>
              <a:gd name="connsiteY7-70" fmla="*/ 0 h 23341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93043" h="2334153">
                <a:moveTo>
                  <a:pt x="3293043" y="2006062"/>
                </a:moveTo>
                <a:lnTo>
                  <a:pt x="3217341" y="2000054"/>
                </a:lnTo>
                <a:cubicBezTo>
                  <a:pt x="2776126" y="1984809"/>
                  <a:pt x="2528272" y="2117726"/>
                  <a:pt x="2151159" y="2256278"/>
                </a:cubicBezTo>
                <a:cubicBezTo>
                  <a:pt x="1814820" y="2379805"/>
                  <a:pt x="1405163" y="2348364"/>
                  <a:pt x="1009908" y="2218351"/>
                </a:cubicBezTo>
                <a:cubicBezTo>
                  <a:pt x="981700" y="2209084"/>
                  <a:pt x="948375" y="2203345"/>
                  <a:pt x="921144" y="2193066"/>
                </a:cubicBezTo>
                <a:cubicBezTo>
                  <a:pt x="516513" y="2040866"/>
                  <a:pt x="157137" y="1737059"/>
                  <a:pt x="46187" y="1371319"/>
                </a:cubicBezTo>
                <a:cubicBezTo>
                  <a:pt x="-58577" y="1026134"/>
                  <a:pt x="39755" y="693616"/>
                  <a:pt x="96909" y="372579"/>
                </a:cubicBezTo>
                <a:cubicBezTo>
                  <a:pt x="123180" y="246156"/>
                  <a:pt x="177951" y="0"/>
                  <a:pt x="177951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3"/>
            </p:custDataLst>
          </p:nvPr>
        </p:nvSpPr>
        <p:spPr>
          <a:xfrm>
            <a:off x="9106708" y="11151"/>
            <a:ext cx="3085293" cy="2016389"/>
          </a:xfrm>
          <a:custGeom>
            <a:avLst/>
            <a:gdLst>
              <a:gd name="connsiteX0" fmla="*/ 149955 w 3085293"/>
              <a:gd name="connsiteY0" fmla="*/ 0 h 2027540"/>
              <a:gd name="connsiteX1" fmla="*/ 3085293 w 3085293"/>
              <a:gd name="connsiteY1" fmla="*/ 0 h 2027540"/>
              <a:gd name="connsiteX2" fmla="*/ 3085293 w 3085293"/>
              <a:gd name="connsiteY2" fmla="*/ 1825899 h 2027540"/>
              <a:gd name="connsiteX3" fmla="*/ 3033935 w 3085293"/>
              <a:gd name="connsiteY3" fmla="*/ 1820488 h 2027540"/>
              <a:gd name="connsiteX4" fmla="*/ 1880007 w 3085293"/>
              <a:gd name="connsiteY4" fmla="*/ 1972195 h 2027540"/>
              <a:gd name="connsiteX5" fmla="*/ 890922 w 3085293"/>
              <a:gd name="connsiteY5" fmla="*/ 1921626 h 2027540"/>
              <a:gd name="connsiteX6" fmla="*/ 814839 w 3085293"/>
              <a:gd name="connsiteY6" fmla="*/ 1896342 h 2027540"/>
              <a:gd name="connsiteX7" fmla="*/ 41326 w 3085293"/>
              <a:gd name="connsiteY7" fmla="*/ 1188374 h 2027540"/>
              <a:gd name="connsiteX8" fmla="*/ 79368 w 3085293"/>
              <a:gd name="connsiteY8" fmla="*/ 341342 h 2027540"/>
              <a:gd name="connsiteX0-1" fmla="*/ 149955 w 3085293"/>
              <a:gd name="connsiteY0-2" fmla="*/ 0 h 2027540"/>
              <a:gd name="connsiteX1-3" fmla="*/ 3085293 w 3085293"/>
              <a:gd name="connsiteY1-4" fmla="*/ 0 h 2027540"/>
              <a:gd name="connsiteX2-5" fmla="*/ 3085293 w 3085293"/>
              <a:gd name="connsiteY2-6" fmla="*/ 1825899 h 2027540"/>
              <a:gd name="connsiteX3-7" fmla="*/ 3033935 w 3085293"/>
              <a:gd name="connsiteY3-8" fmla="*/ 1820488 h 2027540"/>
              <a:gd name="connsiteX4-9" fmla="*/ 1880007 w 3085293"/>
              <a:gd name="connsiteY4-10" fmla="*/ 1972195 h 2027540"/>
              <a:gd name="connsiteX5-11" fmla="*/ 890922 w 3085293"/>
              <a:gd name="connsiteY5-12" fmla="*/ 1921626 h 2027540"/>
              <a:gd name="connsiteX6-13" fmla="*/ 814839 w 3085293"/>
              <a:gd name="connsiteY6-14" fmla="*/ 1896342 h 2027540"/>
              <a:gd name="connsiteX7-15" fmla="*/ 41326 w 3085293"/>
              <a:gd name="connsiteY7-16" fmla="*/ 1188374 h 2027540"/>
              <a:gd name="connsiteX8-17" fmla="*/ 79368 w 3085293"/>
              <a:gd name="connsiteY8-18" fmla="*/ 341342 h 2027540"/>
              <a:gd name="connsiteX9" fmla="*/ 241395 w 3085293"/>
              <a:gd name="connsiteY9" fmla="*/ 91440 h 2027540"/>
              <a:gd name="connsiteX0-19" fmla="*/ 3085293 w 3085293"/>
              <a:gd name="connsiteY0-20" fmla="*/ 0 h 2027540"/>
              <a:gd name="connsiteX1-21" fmla="*/ 3085293 w 3085293"/>
              <a:gd name="connsiteY1-22" fmla="*/ 1825899 h 2027540"/>
              <a:gd name="connsiteX2-23" fmla="*/ 3033935 w 3085293"/>
              <a:gd name="connsiteY2-24" fmla="*/ 1820488 h 2027540"/>
              <a:gd name="connsiteX3-25" fmla="*/ 1880007 w 3085293"/>
              <a:gd name="connsiteY3-26" fmla="*/ 1972195 h 2027540"/>
              <a:gd name="connsiteX4-27" fmla="*/ 890922 w 3085293"/>
              <a:gd name="connsiteY4-28" fmla="*/ 1921626 h 2027540"/>
              <a:gd name="connsiteX5-29" fmla="*/ 814839 w 3085293"/>
              <a:gd name="connsiteY5-30" fmla="*/ 1896342 h 2027540"/>
              <a:gd name="connsiteX6-31" fmla="*/ 41326 w 3085293"/>
              <a:gd name="connsiteY6-32" fmla="*/ 1188374 h 2027540"/>
              <a:gd name="connsiteX7-33" fmla="*/ 79368 w 3085293"/>
              <a:gd name="connsiteY7-34" fmla="*/ 341342 h 2027540"/>
              <a:gd name="connsiteX8-35" fmla="*/ 241395 w 3085293"/>
              <a:gd name="connsiteY8-36" fmla="*/ 91440 h 2027540"/>
              <a:gd name="connsiteX0-37" fmla="*/ 3085293 w 3085293"/>
              <a:gd name="connsiteY0-38" fmla="*/ 0 h 2027540"/>
              <a:gd name="connsiteX1-39" fmla="*/ 3085293 w 3085293"/>
              <a:gd name="connsiteY1-40" fmla="*/ 1825899 h 2027540"/>
              <a:gd name="connsiteX2-41" fmla="*/ 3033935 w 3085293"/>
              <a:gd name="connsiteY2-42" fmla="*/ 1820488 h 2027540"/>
              <a:gd name="connsiteX3-43" fmla="*/ 1880007 w 3085293"/>
              <a:gd name="connsiteY3-44" fmla="*/ 1972195 h 2027540"/>
              <a:gd name="connsiteX4-45" fmla="*/ 890922 w 3085293"/>
              <a:gd name="connsiteY4-46" fmla="*/ 1921626 h 2027540"/>
              <a:gd name="connsiteX5-47" fmla="*/ 814839 w 3085293"/>
              <a:gd name="connsiteY5-48" fmla="*/ 1896342 h 2027540"/>
              <a:gd name="connsiteX6-49" fmla="*/ 41326 w 3085293"/>
              <a:gd name="connsiteY6-50" fmla="*/ 1188374 h 2027540"/>
              <a:gd name="connsiteX7-51" fmla="*/ 79368 w 3085293"/>
              <a:gd name="connsiteY7-52" fmla="*/ 341342 h 2027540"/>
              <a:gd name="connsiteX8-53" fmla="*/ 152186 w 3085293"/>
              <a:gd name="connsiteY8-54" fmla="*/ 11151 h 2027540"/>
              <a:gd name="connsiteX0-55" fmla="*/ 3085293 w 3085293"/>
              <a:gd name="connsiteY0-56" fmla="*/ 1814748 h 2016389"/>
              <a:gd name="connsiteX1-57" fmla="*/ 3033935 w 3085293"/>
              <a:gd name="connsiteY1-58" fmla="*/ 1809337 h 2016389"/>
              <a:gd name="connsiteX2-59" fmla="*/ 1880007 w 3085293"/>
              <a:gd name="connsiteY2-60" fmla="*/ 1961044 h 2016389"/>
              <a:gd name="connsiteX3-61" fmla="*/ 890922 w 3085293"/>
              <a:gd name="connsiteY3-62" fmla="*/ 1910475 h 2016389"/>
              <a:gd name="connsiteX4-63" fmla="*/ 814839 w 3085293"/>
              <a:gd name="connsiteY4-64" fmla="*/ 1885191 h 2016389"/>
              <a:gd name="connsiteX5-65" fmla="*/ 41326 w 3085293"/>
              <a:gd name="connsiteY5-66" fmla="*/ 1177223 h 2016389"/>
              <a:gd name="connsiteX6-67" fmla="*/ 79368 w 3085293"/>
              <a:gd name="connsiteY6-68" fmla="*/ 330191 h 2016389"/>
              <a:gd name="connsiteX7-69" fmla="*/ 152186 w 3085293"/>
              <a:gd name="connsiteY7-70" fmla="*/ 0 h 20163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085293" h="2016389">
                <a:moveTo>
                  <a:pt x="3085293" y="1814748"/>
                </a:moveTo>
                <a:lnTo>
                  <a:pt x="3033935" y="1809337"/>
                </a:lnTo>
                <a:cubicBezTo>
                  <a:pt x="2524660" y="1752700"/>
                  <a:pt x="2261310" y="1841410"/>
                  <a:pt x="1880007" y="1961044"/>
                </a:cubicBezTo>
                <a:cubicBezTo>
                  <a:pt x="1585780" y="2053459"/>
                  <a:pt x="1234580" y="2025773"/>
                  <a:pt x="890922" y="1910475"/>
                </a:cubicBezTo>
                <a:cubicBezTo>
                  <a:pt x="866209" y="1902156"/>
                  <a:pt x="838435" y="1894255"/>
                  <a:pt x="814839" y="1885191"/>
                </a:cubicBezTo>
                <a:cubicBezTo>
                  <a:pt x="462756" y="1750816"/>
                  <a:pt x="141225" y="1495404"/>
                  <a:pt x="41326" y="1177223"/>
                </a:cubicBezTo>
                <a:cubicBezTo>
                  <a:pt x="-50670" y="884510"/>
                  <a:pt x="33080" y="603079"/>
                  <a:pt x="79368" y="330191"/>
                </a:cubicBezTo>
                <a:cubicBezTo>
                  <a:pt x="102897" y="216410"/>
                  <a:pt x="152186" y="0"/>
                  <a:pt x="152186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4"/>
            </p:custDataLst>
          </p:nvPr>
        </p:nvSpPr>
        <p:spPr>
          <a:xfrm>
            <a:off x="9404053" y="11152"/>
            <a:ext cx="2787947" cy="1664836"/>
          </a:xfrm>
          <a:custGeom>
            <a:avLst/>
            <a:gdLst>
              <a:gd name="connsiteX0" fmla="*/ 114864 w 2787947"/>
              <a:gd name="connsiteY0" fmla="*/ 0 h 1675988"/>
              <a:gd name="connsiteX1" fmla="*/ 2787947 w 2787947"/>
              <a:gd name="connsiteY1" fmla="*/ 0 h 1675988"/>
              <a:gd name="connsiteX2" fmla="*/ 2787947 w 2787947"/>
              <a:gd name="connsiteY2" fmla="*/ 1594542 h 1675988"/>
              <a:gd name="connsiteX3" fmla="*/ 2753971 w 2787947"/>
              <a:gd name="connsiteY3" fmla="*/ 1593672 h 1675988"/>
              <a:gd name="connsiteX4" fmla="*/ 2584424 w 2787947"/>
              <a:gd name="connsiteY4" fmla="*/ 1580284 h 1675988"/>
              <a:gd name="connsiteX5" fmla="*/ 1582661 w 2787947"/>
              <a:gd name="connsiteY5" fmla="*/ 1643496 h 1675988"/>
              <a:gd name="connsiteX6" fmla="*/ 758426 w 2787947"/>
              <a:gd name="connsiteY6" fmla="*/ 1580284 h 1675988"/>
              <a:gd name="connsiteX7" fmla="*/ 695021 w 2787947"/>
              <a:gd name="connsiteY7" fmla="*/ 1555000 h 1675988"/>
              <a:gd name="connsiteX8" fmla="*/ 35633 w 2787947"/>
              <a:gd name="connsiteY8" fmla="*/ 960813 h 1675988"/>
              <a:gd name="connsiteX9" fmla="*/ 60994 w 2787947"/>
              <a:gd name="connsiteY9" fmla="*/ 278130 h 1675988"/>
              <a:gd name="connsiteX0-1" fmla="*/ 114864 w 2787947"/>
              <a:gd name="connsiteY0-2" fmla="*/ 0 h 1675988"/>
              <a:gd name="connsiteX1-3" fmla="*/ 2787947 w 2787947"/>
              <a:gd name="connsiteY1-4" fmla="*/ 0 h 1675988"/>
              <a:gd name="connsiteX2-5" fmla="*/ 2787947 w 2787947"/>
              <a:gd name="connsiteY2-6" fmla="*/ 1594542 h 1675988"/>
              <a:gd name="connsiteX3-7" fmla="*/ 2753971 w 2787947"/>
              <a:gd name="connsiteY3-8" fmla="*/ 1593672 h 1675988"/>
              <a:gd name="connsiteX4-9" fmla="*/ 2584424 w 2787947"/>
              <a:gd name="connsiteY4-10" fmla="*/ 1580284 h 1675988"/>
              <a:gd name="connsiteX5-11" fmla="*/ 1582661 w 2787947"/>
              <a:gd name="connsiteY5-12" fmla="*/ 1643496 h 1675988"/>
              <a:gd name="connsiteX6-13" fmla="*/ 758426 w 2787947"/>
              <a:gd name="connsiteY6-14" fmla="*/ 1580284 h 1675988"/>
              <a:gd name="connsiteX7-15" fmla="*/ 695021 w 2787947"/>
              <a:gd name="connsiteY7-16" fmla="*/ 1555000 h 1675988"/>
              <a:gd name="connsiteX8-17" fmla="*/ 35633 w 2787947"/>
              <a:gd name="connsiteY8-18" fmla="*/ 960813 h 1675988"/>
              <a:gd name="connsiteX9-19" fmla="*/ 60994 w 2787947"/>
              <a:gd name="connsiteY9-20" fmla="*/ 278130 h 1675988"/>
              <a:gd name="connsiteX10" fmla="*/ 206304 w 2787947"/>
              <a:gd name="connsiteY10" fmla="*/ 91440 h 1675988"/>
              <a:gd name="connsiteX0-21" fmla="*/ 2787947 w 2787947"/>
              <a:gd name="connsiteY0-22" fmla="*/ 0 h 1675988"/>
              <a:gd name="connsiteX1-23" fmla="*/ 2787947 w 2787947"/>
              <a:gd name="connsiteY1-24" fmla="*/ 1594542 h 1675988"/>
              <a:gd name="connsiteX2-25" fmla="*/ 2753971 w 2787947"/>
              <a:gd name="connsiteY2-26" fmla="*/ 1593672 h 1675988"/>
              <a:gd name="connsiteX3-27" fmla="*/ 2584424 w 2787947"/>
              <a:gd name="connsiteY3-28" fmla="*/ 1580284 h 1675988"/>
              <a:gd name="connsiteX4-29" fmla="*/ 1582661 w 2787947"/>
              <a:gd name="connsiteY4-30" fmla="*/ 1643496 h 1675988"/>
              <a:gd name="connsiteX5-31" fmla="*/ 758426 w 2787947"/>
              <a:gd name="connsiteY5-32" fmla="*/ 1580284 h 1675988"/>
              <a:gd name="connsiteX6-33" fmla="*/ 695021 w 2787947"/>
              <a:gd name="connsiteY6-34" fmla="*/ 1555000 h 1675988"/>
              <a:gd name="connsiteX7-35" fmla="*/ 35633 w 2787947"/>
              <a:gd name="connsiteY7-36" fmla="*/ 960813 h 1675988"/>
              <a:gd name="connsiteX8-37" fmla="*/ 60994 w 2787947"/>
              <a:gd name="connsiteY8-38" fmla="*/ 278130 h 1675988"/>
              <a:gd name="connsiteX9-39" fmla="*/ 206304 w 2787947"/>
              <a:gd name="connsiteY9-40" fmla="*/ 91440 h 1675988"/>
              <a:gd name="connsiteX0-41" fmla="*/ 2787947 w 2787947"/>
              <a:gd name="connsiteY0-42" fmla="*/ 0 h 1675988"/>
              <a:gd name="connsiteX1-43" fmla="*/ 2787947 w 2787947"/>
              <a:gd name="connsiteY1-44" fmla="*/ 1594542 h 1675988"/>
              <a:gd name="connsiteX2-45" fmla="*/ 2753971 w 2787947"/>
              <a:gd name="connsiteY2-46" fmla="*/ 1593672 h 1675988"/>
              <a:gd name="connsiteX3-47" fmla="*/ 2584424 w 2787947"/>
              <a:gd name="connsiteY3-48" fmla="*/ 1580284 h 1675988"/>
              <a:gd name="connsiteX4-49" fmla="*/ 1582661 w 2787947"/>
              <a:gd name="connsiteY4-50" fmla="*/ 1643496 h 1675988"/>
              <a:gd name="connsiteX5-51" fmla="*/ 758426 w 2787947"/>
              <a:gd name="connsiteY5-52" fmla="*/ 1580284 h 1675988"/>
              <a:gd name="connsiteX6-53" fmla="*/ 695021 w 2787947"/>
              <a:gd name="connsiteY6-54" fmla="*/ 1555000 h 1675988"/>
              <a:gd name="connsiteX7-55" fmla="*/ 35633 w 2787947"/>
              <a:gd name="connsiteY7-56" fmla="*/ 960813 h 1675988"/>
              <a:gd name="connsiteX8-57" fmla="*/ 60994 w 2787947"/>
              <a:gd name="connsiteY8-58" fmla="*/ 278130 h 1675988"/>
              <a:gd name="connsiteX9-59" fmla="*/ 108173 w 2787947"/>
              <a:gd name="connsiteY9-60" fmla="*/ 24533 h 1675988"/>
              <a:gd name="connsiteX0-61" fmla="*/ 2787947 w 2787947"/>
              <a:gd name="connsiteY0-62" fmla="*/ 0 h 1675988"/>
              <a:gd name="connsiteX1-63" fmla="*/ 2787947 w 2787947"/>
              <a:gd name="connsiteY1-64" fmla="*/ 1594542 h 1675988"/>
              <a:gd name="connsiteX2-65" fmla="*/ 2753971 w 2787947"/>
              <a:gd name="connsiteY2-66" fmla="*/ 1593672 h 1675988"/>
              <a:gd name="connsiteX3-67" fmla="*/ 2584424 w 2787947"/>
              <a:gd name="connsiteY3-68" fmla="*/ 1580284 h 1675988"/>
              <a:gd name="connsiteX4-69" fmla="*/ 1582661 w 2787947"/>
              <a:gd name="connsiteY4-70" fmla="*/ 1643496 h 1675988"/>
              <a:gd name="connsiteX5-71" fmla="*/ 758426 w 2787947"/>
              <a:gd name="connsiteY5-72" fmla="*/ 1580284 h 1675988"/>
              <a:gd name="connsiteX6-73" fmla="*/ 695021 w 2787947"/>
              <a:gd name="connsiteY6-74" fmla="*/ 1555000 h 1675988"/>
              <a:gd name="connsiteX7-75" fmla="*/ 35633 w 2787947"/>
              <a:gd name="connsiteY7-76" fmla="*/ 960813 h 1675988"/>
              <a:gd name="connsiteX8-77" fmla="*/ 60994 w 2787947"/>
              <a:gd name="connsiteY8-78" fmla="*/ 278130 h 1675988"/>
              <a:gd name="connsiteX9-79" fmla="*/ 108173 w 2787947"/>
              <a:gd name="connsiteY9-80" fmla="*/ 11152 h 1675988"/>
              <a:gd name="connsiteX0-81" fmla="*/ 2787947 w 2787947"/>
              <a:gd name="connsiteY0-82" fmla="*/ 1583390 h 1664836"/>
              <a:gd name="connsiteX1-83" fmla="*/ 2753971 w 2787947"/>
              <a:gd name="connsiteY1-84" fmla="*/ 1582520 h 1664836"/>
              <a:gd name="connsiteX2-85" fmla="*/ 2584424 w 2787947"/>
              <a:gd name="connsiteY2-86" fmla="*/ 1569132 h 1664836"/>
              <a:gd name="connsiteX3-87" fmla="*/ 1582661 w 2787947"/>
              <a:gd name="connsiteY3-88" fmla="*/ 1632344 h 1664836"/>
              <a:gd name="connsiteX4-89" fmla="*/ 758426 w 2787947"/>
              <a:gd name="connsiteY4-90" fmla="*/ 1569132 h 1664836"/>
              <a:gd name="connsiteX5-91" fmla="*/ 695021 w 2787947"/>
              <a:gd name="connsiteY5-92" fmla="*/ 1543848 h 1664836"/>
              <a:gd name="connsiteX6-93" fmla="*/ 35633 w 2787947"/>
              <a:gd name="connsiteY6-94" fmla="*/ 949661 h 1664836"/>
              <a:gd name="connsiteX7-95" fmla="*/ 60994 w 2787947"/>
              <a:gd name="connsiteY7-96" fmla="*/ 266978 h 1664836"/>
              <a:gd name="connsiteX8-97" fmla="*/ 108173 w 2787947"/>
              <a:gd name="connsiteY8-98" fmla="*/ 0 h 1664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787947" h="1664836">
                <a:moveTo>
                  <a:pt x="2787947" y="1583390"/>
                </a:moveTo>
                <a:lnTo>
                  <a:pt x="2753971" y="1582520"/>
                </a:lnTo>
                <a:cubicBezTo>
                  <a:pt x="2699889" y="1579555"/>
                  <a:pt x="2643420" y="1575022"/>
                  <a:pt x="2584424" y="1569132"/>
                </a:cubicBezTo>
                <a:cubicBezTo>
                  <a:pt x="2148771" y="1525605"/>
                  <a:pt x="1908652" y="1552786"/>
                  <a:pt x="1582661" y="1632344"/>
                </a:cubicBezTo>
                <a:cubicBezTo>
                  <a:pt x="1335834" y="1692495"/>
                  <a:pt x="1045070" y="1667831"/>
                  <a:pt x="758426" y="1569132"/>
                </a:cubicBezTo>
                <a:cubicBezTo>
                  <a:pt x="737934" y="1562242"/>
                  <a:pt x="714917" y="1551496"/>
                  <a:pt x="695021" y="1543848"/>
                </a:cubicBezTo>
                <a:cubicBezTo>
                  <a:pt x="401174" y="1429751"/>
                  <a:pt x="123112" y="1215544"/>
                  <a:pt x="35633" y="949661"/>
                </a:cubicBezTo>
                <a:cubicBezTo>
                  <a:pt x="-42045" y="713966"/>
                  <a:pt x="26417" y="487811"/>
                  <a:pt x="60994" y="266978"/>
                </a:cubicBezTo>
                <a:cubicBezTo>
                  <a:pt x="78951" y="174268"/>
                  <a:pt x="108173" y="0"/>
                  <a:pt x="108173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1768202" y="0"/>
            <a:ext cx="414560" cy="209999"/>
          </a:xfrm>
          <a:custGeom>
            <a:avLst/>
            <a:gdLst>
              <a:gd name="connsiteX0" fmla="*/ 89117 w 2501565"/>
              <a:gd name="connsiteY0" fmla="*/ 0 h 1309290"/>
              <a:gd name="connsiteX1" fmla="*/ 2078292 w 2501565"/>
              <a:gd name="connsiteY1" fmla="*/ 0 h 1309290"/>
              <a:gd name="connsiteX2" fmla="*/ 2128795 w 2501565"/>
              <a:gd name="connsiteY2" fmla="*/ 25644 h 1309290"/>
              <a:gd name="connsiteX3" fmla="*/ 2422918 w 2501565"/>
              <a:gd name="connsiteY3" fmla="*/ 168810 h 1309290"/>
              <a:gd name="connsiteX4" fmla="*/ 2501565 w 2501565"/>
              <a:gd name="connsiteY4" fmla="*/ 215479 h 1309290"/>
              <a:gd name="connsiteX5" fmla="*/ 2501565 w 2501565"/>
              <a:gd name="connsiteY5" fmla="*/ 1255890 h 1309290"/>
              <a:gd name="connsiteX6" fmla="*/ 2475602 w 2501565"/>
              <a:gd name="connsiteY6" fmla="*/ 1267084 h 1309290"/>
              <a:gd name="connsiteX7" fmla="*/ 2019069 w 2501565"/>
              <a:gd name="connsiteY7" fmla="*/ 1302155 h 1309290"/>
              <a:gd name="connsiteX8" fmla="*/ 1220196 w 2501565"/>
              <a:gd name="connsiteY8" fmla="*/ 1289513 h 1309290"/>
              <a:gd name="connsiteX9" fmla="*/ 586169 w 2501565"/>
              <a:gd name="connsiteY9" fmla="*/ 1213659 h 1309290"/>
              <a:gd name="connsiteX10" fmla="*/ 535447 w 2501565"/>
              <a:gd name="connsiteY10" fmla="*/ 1201017 h 1309290"/>
              <a:gd name="connsiteX11" fmla="*/ 28223 w 2501565"/>
              <a:gd name="connsiteY11" fmla="*/ 745895 h 1309290"/>
              <a:gd name="connsiteX12" fmla="*/ 40903 w 2501565"/>
              <a:gd name="connsiteY12" fmla="*/ 252846 h 1309290"/>
              <a:gd name="connsiteX13" fmla="*/ 79288 w 2501565"/>
              <a:gd name="connsiteY13" fmla="*/ 38450 h 1309290"/>
              <a:gd name="connsiteX0-1" fmla="*/ 89117 w 2501565"/>
              <a:gd name="connsiteY0-2" fmla="*/ 0 h 1309290"/>
              <a:gd name="connsiteX1-3" fmla="*/ 2078292 w 2501565"/>
              <a:gd name="connsiteY1-4" fmla="*/ 0 h 1309290"/>
              <a:gd name="connsiteX2-5" fmla="*/ 2128795 w 2501565"/>
              <a:gd name="connsiteY2-6" fmla="*/ 25644 h 1309290"/>
              <a:gd name="connsiteX3-7" fmla="*/ 2422918 w 2501565"/>
              <a:gd name="connsiteY3-8" fmla="*/ 168810 h 1309290"/>
              <a:gd name="connsiteX4-9" fmla="*/ 2501565 w 2501565"/>
              <a:gd name="connsiteY4-10" fmla="*/ 215479 h 1309290"/>
              <a:gd name="connsiteX5-11" fmla="*/ 2501565 w 2501565"/>
              <a:gd name="connsiteY5-12" fmla="*/ 1255890 h 1309290"/>
              <a:gd name="connsiteX6-13" fmla="*/ 2475602 w 2501565"/>
              <a:gd name="connsiteY6-14" fmla="*/ 1267084 h 1309290"/>
              <a:gd name="connsiteX7-15" fmla="*/ 2019069 w 2501565"/>
              <a:gd name="connsiteY7-16" fmla="*/ 1302155 h 1309290"/>
              <a:gd name="connsiteX8-17" fmla="*/ 1220196 w 2501565"/>
              <a:gd name="connsiteY8-18" fmla="*/ 1289513 h 1309290"/>
              <a:gd name="connsiteX9-19" fmla="*/ 586169 w 2501565"/>
              <a:gd name="connsiteY9-20" fmla="*/ 1213659 h 1309290"/>
              <a:gd name="connsiteX10-21" fmla="*/ 535447 w 2501565"/>
              <a:gd name="connsiteY10-22" fmla="*/ 1201017 h 1309290"/>
              <a:gd name="connsiteX11-23" fmla="*/ 28223 w 2501565"/>
              <a:gd name="connsiteY11-24" fmla="*/ 745895 h 1309290"/>
              <a:gd name="connsiteX12-25" fmla="*/ 40903 w 2501565"/>
              <a:gd name="connsiteY12-26" fmla="*/ 252846 h 1309290"/>
              <a:gd name="connsiteX13-27" fmla="*/ 79288 w 2501565"/>
              <a:gd name="connsiteY13-28" fmla="*/ 38450 h 1309290"/>
              <a:gd name="connsiteX14" fmla="*/ 180557 w 2501565"/>
              <a:gd name="connsiteY14" fmla="*/ 91440 h 1309290"/>
              <a:gd name="connsiteX0-29" fmla="*/ 2078292 w 2501565"/>
              <a:gd name="connsiteY0-30" fmla="*/ 0 h 1309290"/>
              <a:gd name="connsiteX1-31" fmla="*/ 2128795 w 2501565"/>
              <a:gd name="connsiteY1-32" fmla="*/ 25644 h 1309290"/>
              <a:gd name="connsiteX2-33" fmla="*/ 2422918 w 2501565"/>
              <a:gd name="connsiteY2-34" fmla="*/ 168810 h 1309290"/>
              <a:gd name="connsiteX3-35" fmla="*/ 2501565 w 2501565"/>
              <a:gd name="connsiteY3-36" fmla="*/ 215479 h 1309290"/>
              <a:gd name="connsiteX4-37" fmla="*/ 2501565 w 2501565"/>
              <a:gd name="connsiteY4-38" fmla="*/ 1255890 h 1309290"/>
              <a:gd name="connsiteX5-39" fmla="*/ 2475602 w 2501565"/>
              <a:gd name="connsiteY5-40" fmla="*/ 1267084 h 1309290"/>
              <a:gd name="connsiteX6-41" fmla="*/ 2019069 w 2501565"/>
              <a:gd name="connsiteY6-42" fmla="*/ 1302155 h 1309290"/>
              <a:gd name="connsiteX7-43" fmla="*/ 1220196 w 2501565"/>
              <a:gd name="connsiteY7-44" fmla="*/ 1289513 h 1309290"/>
              <a:gd name="connsiteX8-45" fmla="*/ 586169 w 2501565"/>
              <a:gd name="connsiteY8-46" fmla="*/ 1213659 h 1309290"/>
              <a:gd name="connsiteX9-47" fmla="*/ 535447 w 2501565"/>
              <a:gd name="connsiteY9-48" fmla="*/ 1201017 h 1309290"/>
              <a:gd name="connsiteX10-49" fmla="*/ 28223 w 2501565"/>
              <a:gd name="connsiteY10-50" fmla="*/ 745895 h 1309290"/>
              <a:gd name="connsiteX11-51" fmla="*/ 40903 w 2501565"/>
              <a:gd name="connsiteY11-52" fmla="*/ 252846 h 1309290"/>
              <a:gd name="connsiteX12-53" fmla="*/ 79288 w 2501565"/>
              <a:gd name="connsiteY12-54" fmla="*/ 38450 h 1309290"/>
              <a:gd name="connsiteX13-55" fmla="*/ 180557 w 2501565"/>
              <a:gd name="connsiteY13-56" fmla="*/ 91440 h 1309290"/>
              <a:gd name="connsiteX0-57" fmla="*/ 2078292 w 2501565"/>
              <a:gd name="connsiteY0-58" fmla="*/ 0 h 1309290"/>
              <a:gd name="connsiteX1-59" fmla="*/ 2128795 w 2501565"/>
              <a:gd name="connsiteY1-60" fmla="*/ 25644 h 1309290"/>
              <a:gd name="connsiteX2-61" fmla="*/ 2422918 w 2501565"/>
              <a:gd name="connsiteY2-62" fmla="*/ 168810 h 1309290"/>
              <a:gd name="connsiteX3-63" fmla="*/ 2501565 w 2501565"/>
              <a:gd name="connsiteY3-64" fmla="*/ 215479 h 1309290"/>
              <a:gd name="connsiteX4-65" fmla="*/ 2501565 w 2501565"/>
              <a:gd name="connsiteY4-66" fmla="*/ 1255890 h 1309290"/>
              <a:gd name="connsiteX5-67" fmla="*/ 2475602 w 2501565"/>
              <a:gd name="connsiteY5-68" fmla="*/ 1267084 h 1309290"/>
              <a:gd name="connsiteX6-69" fmla="*/ 2019069 w 2501565"/>
              <a:gd name="connsiteY6-70" fmla="*/ 1302155 h 1309290"/>
              <a:gd name="connsiteX7-71" fmla="*/ 1220196 w 2501565"/>
              <a:gd name="connsiteY7-72" fmla="*/ 1289513 h 1309290"/>
              <a:gd name="connsiteX8-73" fmla="*/ 586169 w 2501565"/>
              <a:gd name="connsiteY8-74" fmla="*/ 1213659 h 1309290"/>
              <a:gd name="connsiteX9-75" fmla="*/ 535447 w 2501565"/>
              <a:gd name="connsiteY9-76" fmla="*/ 1201017 h 1309290"/>
              <a:gd name="connsiteX10-77" fmla="*/ 28223 w 2501565"/>
              <a:gd name="connsiteY10-78" fmla="*/ 745895 h 1309290"/>
              <a:gd name="connsiteX11-79" fmla="*/ 40903 w 2501565"/>
              <a:gd name="connsiteY11-80" fmla="*/ 252846 h 1309290"/>
              <a:gd name="connsiteX12-81" fmla="*/ 79288 w 2501565"/>
              <a:gd name="connsiteY12-82" fmla="*/ 38450 h 1309290"/>
              <a:gd name="connsiteX0-83" fmla="*/ 2078292 w 2501565"/>
              <a:gd name="connsiteY0-84" fmla="*/ 0 h 1309290"/>
              <a:gd name="connsiteX1-85" fmla="*/ 2128795 w 2501565"/>
              <a:gd name="connsiteY1-86" fmla="*/ 25644 h 1309290"/>
              <a:gd name="connsiteX2-87" fmla="*/ 2422918 w 2501565"/>
              <a:gd name="connsiteY2-88" fmla="*/ 168810 h 1309290"/>
              <a:gd name="connsiteX3-89" fmla="*/ 2501565 w 2501565"/>
              <a:gd name="connsiteY3-90" fmla="*/ 215479 h 1309290"/>
              <a:gd name="connsiteX4-91" fmla="*/ 2501565 w 2501565"/>
              <a:gd name="connsiteY4-92" fmla="*/ 1255890 h 1309290"/>
              <a:gd name="connsiteX5-93" fmla="*/ 2475602 w 2501565"/>
              <a:gd name="connsiteY5-94" fmla="*/ 1267084 h 1309290"/>
              <a:gd name="connsiteX6-95" fmla="*/ 2019069 w 2501565"/>
              <a:gd name="connsiteY6-96" fmla="*/ 1302155 h 1309290"/>
              <a:gd name="connsiteX7-97" fmla="*/ 1220196 w 2501565"/>
              <a:gd name="connsiteY7-98" fmla="*/ 1289513 h 1309290"/>
              <a:gd name="connsiteX8-99" fmla="*/ 586169 w 2501565"/>
              <a:gd name="connsiteY8-100" fmla="*/ 1213659 h 1309290"/>
              <a:gd name="connsiteX9-101" fmla="*/ 535447 w 2501565"/>
              <a:gd name="connsiteY9-102" fmla="*/ 1201017 h 1309290"/>
              <a:gd name="connsiteX10-103" fmla="*/ 28223 w 2501565"/>
              <a:gd name="connsiteY10-104" fmla="*/ 745895 h 1309290"/>
              <a:gd name="connsiteX11-105" fmla="*/ 40903 w 2501565"/>
              <a:gd name="connsiteY11-106" fmla="*/ 252846 h 1309290"/>
              <a:gd name="connsiteX12-107" fmla="*/ 79288 w 2501565"/>
              <a:gd name="connsiteY12-108" fmla="*/ 2766 h 1309290"/>
              <a:gd name="connsiteX0-109" fmla="*/ 2078292 w 2501565"/>
              <a:gd name="connsiteY0-110" fmla="*/ 0 h 1309290"/>
              <a:gd name="connsiteX1-111" fmla="*/ 2128795 w 2501565"/>
              <a:gd name="connsiteY1-112" fmla="*/ 25644 h 1309290"/>
              <a:gd name="connsiteX2-113" fmla="*/ 2422918 w 2501565"/>
              <a:gd name="connsiteY2-114" fmla="*/ 168810 h 1309290"/>
              <a:gd name="connsiteX3-115" fmla="*/ 2501565 w 2501565"/>
              <a:gd name="connsiteY3-116" fmla="*/ 1255890 h 1309290"/>
              <a:gd name="connsiteX4-117" fmla="*/ 2475602 w 2501565"/>
              <a:gd name="connsiteY4-118" fmla="*/ 1267084 h 1309290"/>
              <a:gd name="connsiteX5-119" fmla="*/ 2019069 w 2501565"/>
              <a:gd name="connsiteY5-120" fmla="*/ 1302155 h 1309290"/>
              <a:gd name="connsiteX6-121" fmla="*/ 1220196 w 2501565"/>
              <a:gd name="connsiteY6-122" fmla="*/ 1289513 h 1309290"/>
              <a:gd name="connsiteX7-123" fmla="*/ 586169 w 2501565"/>
              <a:gd name="connsiteY7-124" fmla="*/ 1213659 h 1309290"/>
              <a:gd name="connsiteX8-125" fmla="*/ 535447 w 2501565"/>
              <a:gd name="connsiteY8-126" fmla="*/ 1201017 h 1309290"/>
              <a:gd name="connsiteX9-127" fmla="*/ 28223 w 2501565"/>
              <a:gd name="connsiteY9-128" fmla="*/ 745895 h 1309290"/>
              <a:gd name="connsiteX10-129" fmla="*/ 40903 w 2501565"/>
              <a:gd name="connsiteY10-130" fmla="*/ 252846 h 1309290"/>
              <a:gd name="connsiteX11-131" fmla="*/ 79288 w 2501565"/>
              <a:gd name="connsiteY11-132" fmla="*/ 2766 h 1309290"/>
              <a:gd name="connsiteX0-133" fmla="*/ 2078292 w 2475602"/>
              <a:gd name="connsiteY0-134" fmla="*/ 0 h 1309290"/>
              <a:gd name="connsiteX1-135" fmla="*/ 2128795 w 2475602"/>
              <a:gd name="connsiteY1-136" fmla="*/ 25644 h 1309290"/>
              <a:gd name="connsiteX2-137" fmla="*/ 2422918 w 2475602"/>
              <a:gd name="connsiteY2-138" fmla="*/ 168810 h 1309290"/>
              <a:gd name="connsiteX3-139" fmla="*/ 2475602 w 2475602"/>
              <a:gd name="connsiteY3-140" fmla="*/ 1267084 h 1309290"/>
              <a:gd name="connsiteX4-141" fmla="*/ 2019069 w 2475602"/>
              <a:gd name="connsiteY4-142" fmla="*/ 1302155 h 1309290"/>
              <a:gd name="connsiteX5-143" fmla="*/ 1220196 w 2475602"/>
              <a:gd name="connsiteY5-144" fmla="*/ 1289513 h 1309290"/>
              <a:gd name="connsiteX6-145" fmla="*/ 586169 w 2475602"/>
              <a:gd name="connsiteY6-146" fmla="*/ 1213659 h 1309290"/>
              <a:gd name="connsiteX7-147" fmla="*/ 535447 w 2475602"/>
              <a:gd name="connsiteY7-148" fmla="*/ 1201017 h 1309290"/>
              <a:gd name="connsiteX8-149" fmla="*/ 28223 w 2475602"/>
              <a:gd name="connsiteY8-150" fmla="*/ 745895 h 1309290"/>
              <a:gd name="connsiteX9-151" fmla="*/ 40903 w 2475602"/>
              <a:gd name="connsiteY9-152" fmla="*/ 252846 h 1309290"/>
              <a:gd name="connsiteX10-153" fmla="*/ 79288 w 2475602"/>
              <a:gd name="connsiteY10-154" fmla="*/ 2766 h 1309290"/>
              <a:gd name="connsiteX0-155" fmla="*/ 2075676 w 2472986"/>
              <a:gd name="connsiteY0-156" fmla="*/ 0 h 1309290"/>
              <a:gd name="connsiteX1-157" fmla="*/ 2126179 w 2472986"/>
              <a:gd name="connsiteY1-158" fmla="*/ 25644 h 1309290"/>
              <a:gd name="connsiteX2-159" fmla="*/ 2420302 w 2472986"/>
              <a:gd name="connsiteY2-160" fmla="*/ 168810 h 1309290"/>
              <a:gd name="connsiteX3-161" fmla="*/ 2472986 w 2472986"/>
              <a:gd name="connsiteY3-162" fmla="*/ 1267084 h 1309290"/>
              <a:gd name="connsiteX4-163" fmla="*/ 2016453 w 2472986"/>
              <a:gd name="connsiteY4-164" fmla="*/ 1302155 h 1309290"/>
              <a:gd name="connsiteX5-165" fmla="*/ 1217580 w 2472986"/>
              <a:gd name="connsiteY5-166" fmla="*/ 1289513 h 1309290"/>
              <a:gd name="connsiteX6-167" fmla="*/ 583553 w 2472986"/>
              <a:gd name="connsiteY6-168" fmla="*/ 1213659 h 1309290"/>
              <a:gd name="connsiteX7-169" fmla="*/ 532831 w 2472986"/>
              <a:gd name="connsiteY7-170" fmla="*/ 1201017 h 1309290"/>
              <a:gd name="connsiteX8-171" fmla="*/ 25607 w 2472986"/>
              <a:gd name="connsiteY8-172" fmla="*/ 745895 h 1309290"/>
              <a:gd name="connsiteX9-173" fmla="*/ 76672 w 2472986"/>
              <a:gd name="connsiteY9-174" fmla="*/ 2766 h 1309290"/>
              <a:gd name="connsiteX0-175" fmla="*/ 2050069 w 2447379"/>
              <a:gd name="connsiteY0-176" fmla="*/ 0 h 1309290"/>
              <a:gd name="connsiteX1-177" fmla="*/ 2100572 w 2447379"/>
              <a:gd name="connsiteY1-178" fmla="*/ 25644 h 1309290"/>
              <a:gd name="connsiteX2-179" fmla="*/ 2394695 w 2447379"/>
              <a:gd name="connsiteY2-180" fmla="*/ 168810 h 1309290"/>
              <a:gd name="connsiteX3-181" fmla="*/ 2447379 w 2447379"/>
              <a:gd name="connsiteY3-182" fmla="*/ 1267084 h 1309290"/>
              <a:gd name="connsiteX4-183" fmla="*/ 1990846 w 2447379"/>
              <a:gd name="connsiteY4-184" fmla="*/ 1302155 h 1309290"/>
              <a:gd name="connsiteX5-185" fmla="*/ 1191973 w 2447379"/>
              <a:gd name="connsiteY5-186" fmla="*/ 1289513 h 1309290"/>
              <a:gd name="connsiteX6-187" fmla="*/ 557946 w 2447379"/>
              <a:gd name="connsiteY6-188" fmla="*/ 1213659 h 1309290"/>
              <a:gd name="connsiteX7-189" fmla="*/ 507224 w 2447379"/>
              <a:gd name="connsiteY7-190" fmla="*/ 1201017 h 1309290"/>
              <a:gd name="connsiteX8-191" fmla="*/ 0 w 2447379"/>
              <a:gd name="connsiteY8-192" fmla="*/ 745895 h 1309290"/>
              <a:gd name="connsiteX0-193" fmla="*/ 1542845 w 1940155"/>
              <a:gd name="connsiteY0-194" fmla="*/ 0 h 1309290"/>
              <a:gd name="connsiteX1-195" fmla="*/ 1593348 w 1940155"/>
              <a:gd name="connsiteY1-196" fmla="*/ 25644 h 1309290"/>
              <a:gd name="connsiteX2-197" fmla="*/ 1887471 w 1940155"/>
              <a:gd name="connsiteY2-198" fmla="*/ 168810 h 1309290"/>
              <a:gd name="connsiteX3-199" fmla="*/ 1940155 w 1940155"/>
              <a:gd name="connsiteY3-200" fmla="*/ 1267084 h 1309290"/>
              <a:gd name="connsiteX4-201" fmla="*/ 1483622 w 1940155"/>
              <a:gd name="connsiteY4-202" fmla="*/ 1302155 h 1309290"/>
              <a:gd name="connsiteX5-203" fmla="*/ 684749 w 1940155"/>
              <a:gd name="connsiteY5-204" fmla="*/ 1289513 h 1309290"/>
              <a:gd name="connsiteX6-205" fmla="*/ 50722 w 1940155"/>
              <a:gd name="connsiteY6-206" fmla="*/ 1213659 h 1309290"/>
              <a:gd name="connsiteX7-207" fmla="*/ 0 w 1940155"/>
              <a:gd name="connsiteY7-208" fmla="*/ 1201017 h 1309290"/>
              <a:gd name="connsiteX0-209" fmla="*/ 1492123 w 1889433"/>
              <a:gd name="connsiteY0-210" fmla="*/ 0 h 1309290"/>
              <a:gd name="connsiteX1-211" fmla="*/ 1542626 w 1889433"/>
              <a:gd name="connsiteY1-212" fmla="*/ 25644 h 1309290"/>
              <a:gd name="connsiteX2-213" fmla="*/ 1836749 w 1889433"/>
              <a:gd name="connsiteY2-214" fmla="*/ 168810 h 1309290"/>
              <a:gd name="connsiteX3-215" fmla="*/ 1889433 w 1889433"/>
              <a:gd name="connsiteY3-216" fmla="*/ 1267084 h 1309290"/>
              <a:gd name="connsiteX4-217" fmla="*/ 1432900 w 1889433"/>
              <a:gd name="connsiteY4-218" fmla="*/ 1302155 h 1309290"/>
              <a:gd name="connsiteX5-219" fmla="*/ 634027 w 1889433"/>
              <a:gd name="connsiteY5-220" fmla="*/ 1289513 h 1309290"/>
              <a:gd name="connsiteX6-221" fmla="*/ 0 w 1889433"/>
              <a:gd name="connsiteY6-222" fmla="*/ 1213659 h 1309290"/>
              <a:gd name="connsiteX0-223" fmla="*/ 858096 w 1255406"/>
              <a:gd name="connsiteY0-224" fmla="*/ 0 h 1309290"/>
              <a:gd name="connsiteX1-225" fmla="*/ 908599 w 1255406"/>
              <a:gd name="connsiteY1-226" fmla="*/ 25644 h 1309290"/>
              <a:gd name="connsiteX2-227" fmla="*/ 1202722 w 1255406"/>
              <a:gd name="connsiteY2-228" fmla="*/ 168810 h 1309290"/>
              <a:gd name="connsiteX3-229" fmla="*/ 1255406 w 1255406"/>
              <a:gd name="connsiteY3-230" fmla="*/ 1267084 h 1309290"/>
              <a:gd name="connsiteX4-231" fmla="*/ 798873 w 1255406"/>
              <a:gd name="connsiteY4-232" fmla="*/ 1302155 h 1309290"/>
              <a:gd name="connsiteX5-233" fmla="*/ 0 w 1255406"/>
              <a:gd name="connsiteY5-234" fmla="*/ 1289513 h 1309290"/>
              <a:gd name="connsiteX0-235" fmla="*/ 59223 w 456533"/>
              <a:gd name="connsiteY0-236" fmla="*/ 0 h 1309290"/>
              <a:gd name="connsiteX1-237" fmla="*/ 109726 w 456533"/>
              <a:gd name="connsiteY1-238" fmla="*/ 25644 h 1309290"/>
              <a:gd name="connsiteX2-239" fmla="*/ 403849 w 456533"/>
              <a:gd name="connsiteY2-240" fmla="*/ 168810 h 1309290"/>
              <a:gd name="connsiteX3-241" fmla="*/ 456533 w 456533"/>
              <a:gd name="connsiteY3-242" fmla="*/ 1267084 h 1309290"/>
              <a:gd name="connsiteX4-243" fmla="*/ 0 w 456533"/>
              <a:gd name="connsiteY4-244" fmla="*/ 1302155 h 1309290"/>
              <a:gd name="connsiteX0-245" fmla="*/ 0 w 397310"/>
              <a:gd name="connsiteY0-246" fmla="*/ 0 h 1267084"/>
              <a:gd name="connsiteX1-247" fmla="*/ 50503 w 397310"/>
              <a:gd name="connsiteY1-248" fmla="*/ 25644 h 1267084"/>
              <a:gd name="connsiteX2-249" fmla="*/ 344626 w 397310"/>
              <a:gd name="connsiteY2-250" fmla="*/ 168810 h 1267084"/>
              <a:gd name="connsiteX3-251" fmla="*/ 397310 w 397310"/>
              <a:gd name="connsiteY3-252" fmla="*/ 1267084 h 1267084"/>
              <a:gd name="connsiteX0-253" fmla="*/ 0 w 344626"/>
              <a:gd name="connsiteY0-254" fmla="*/ 0 h 168810"/>
              <a:gd name="connsiteX1-255" fmla="*/ 50503 w 344626"/>
              <a:gd name="connsiteY1-256" fmla="*/ 25644 h 168810"/>
              <a:gd name="connsiteX2-257" fmla="*/ 344626 w 344626"/>
              <a:gd name="connsiteY2-258" fmla="*/ 168810 h 168810"/>
              <a:gd name="connsiteX0-259" fmla="*/ 0 w 414666"/>
              <a:gd name="connsiteY0-260" fmla="*/ 0 h 209999"/>
              <a:gd name="connsiteX1-261" fmla="*/ 50503 w 414666"/>
              <a:gd name="connsiteY1-262" fmla="*/ 25644 h 209999"/>
              <a:gd name="connsiteX2-263" fmla="*/ 414666 w 414666"/>
              <a:gd name="connsiteY2-264" fmla="*/ 209999 h 209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14666" h="209999">
                <a:moveTo>
                  <a:pt x="0" y="0"/>
                </a:moveTo>
                <a:lnTo>
                  <a:pt x="50503" y="25644"/>
                </a:lnTo>
                <a:cubicBezTo>
                  <a:pt x="147312" y="72451"/>
                  <a:pt x="318168" y="157265"/>
                  <a:pt x="414666" y="209999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6"/>
            </p:custDataLst>
          </p:nvPr>
        </p:nvSpPr>
        <p:spPr>
          <a:xfrm>
            <a:off x="9949640" y="1"/>
            <a:ext cx="2081218" cy="1051647"/>
          </a:xfrm>
          <a:custGeom>
            <a:avLst/>
            <a:gdLst>
              <a:gd name="connsiteX0" fmla="*/ 57732 w 2081218"/>
              <a:gd name="connsiteY0" fmla="*/ 0 h 1051647"/>
              <a:gd name="connsiteX1" fmla="*/ 1518173 w 2081218"/>
              <a:gd name="connsiteY1" fmla="*/ 0 h 1051647"/>
              <a:gd name="connsiteX2" fmla="*/ 1565547 w 2081218"/>
              <a:gd name="connsiteY2" fmla="*/ 31806 h 1051647"/>
              <a:gd name="connsiteX3" fmla="*/ 1950073 w 2081218"/>
              <a:gd name="connsiteY3" fmla="*/ 303415 h 1051647"/>
              <a:gd name="connsiteX4" fmla="*/ 2038836 w 2081218"/>
              <a:gd name="connsiteY4" fmla="*/ 783821 h 1051647"/>
              <a:gd name="connsiteX5" fmla="*/ 1556976 w 2081218"/>
              <a:gd name="connsiteY5" fmla="*/ 1049309 h 1051647"/>
              <a:gd name="connsiteX6" fmla="*/ 910269 w 2081218"/>
              <a:gd name="connsiteY6" fmla="*/ 973455 h 1051647"/>
              <a:gd name="connsiteX7" fmla="*/ 441089 w 2081218"/>
              <a:gd name="connsiteY7" fmla="*/ 884959 h 1051647"/>
              <a:gd name="connsiteX8" fmla="*/ 403047 w 2081218"/>
              <a:gd name="connsiteY8" fmla="*/ 872317 h 1051647"/>
              <a:gd name="connsiteX9" fmla="*/ 22629 w 2081218"/>
              <a:gd name="connsiteY9" fmla="*/ 543618 h 1051647"/>
              <a:gd name="connsiteX10" fmla="*/ 22629 w 2081218"/>
              <a:gd name="connsiteY10" fmla="*/ 202277 h 1051647"/>
              <a:gd name="connsiteX0-1" fmla="*/ 57732 w 2081218"/>
              <a:gd name="connsiteY0-2" fmla="*/ 0 h 1051647"/>
              <a:gd name="connsiteX1-3" fmla="*/ 1518173 w 2081218"/>
              <a:gd name="connsiteY1-4" fmla="*/ 0 h 1051647"/>
              <a:gd name="connsiteX2-5" fmla="*/ 1565547 w 2081218"/>
              <a:gd name="connsiteY2-6" fmla="*/ 31806 h 1051647"/>
              <a:gd name="connsiteX3-7" fmla="*/ 1950073 w 2081218"/>
              <a:gd name="connsiteY3-8" fmla="*/ 303415 h 1051647"/>
              <a:gd name="connsiteX4-9" fmla="*/ 2038836 w 2081218"/>
              <a:gd name="connsiteY4-10" fmla="*/ 783821 h 1051647"/>
              <a:gd name="connsiteX5-11" fmla="*/ 1556976 w 2081218"/>
              <a:gd name="connsiteY5-12" fmla="*/ 1049309 h 1051647"/>
              <a:gd name="connsiteX6-13" fmla="*/ 910269 w 2081218"/>
              <a:gd name="connsiteY6-14" fmla="*/ 973455 h 1051647"/>
              <a:gd name="connsiteX7-15" fmla="*/ 441089 w 2081218"/>
              <a:gd name="connsiteY7-16" fmla="*/ 884959 h 1051647"/>
              <a:gd name="connsiteX8-17" fmla="*/ 403047 w 2081218"/>
              <a:gd name="connsiteY8-18" fmla="*/ 872317 h 1051647"/>
              <a:gd name="connsiteX9-19" fmla="*/ 22629 w 2081218"/>
              <a:gd name="connsiteY9-20" fmla="*/ 543618 h 1051647"/>
              <a:gd name="connsiteX10-21" fmla="*/ 22629 w 2081218"/>
              <a:gd name="connsiteY10-22" fmla="*/ 202277 h 1051647"/>
              <a:gd name="connsiteX11" fmla="*/ 149172 w 2081218"/>
              <a:gd name="connsiteY11" fmla="*/ 91440 h 1051647"/>
              <a:gd name="connsiteX0-23" fmla="*/ 1518173 w 2081218"/>
              <a:gd name="connsiteY0-24" fmla="*/ 0 h 1051647"/>
              <a:gd name="connsiteX1-25" fmla="*/ 1565547 w 2081218"/>
              <a:gd name="connsiteY1-26" fmla="*/ 31806 h 1051647"/>
              <a:gd name="connsiteX2-27" fmla="*/ 1950073 w 2081218"/>
              <a:gd name="connsiteY2-28" fmla="*/ 303415 h 1051647"/>
              <a:gd name="connsiteX3-29" fmla="*/ 2038836 w 2081218"/>
              <a:gd name="connsiteY3-30" fmla="*/ 783821 h 1051647"/>
              <a:gd name="connsiteX4-31" fmla="*/ 1556976 w 2081218"/>
              <a:gd name="connsiteY4-32" fmla="*/ 1049309 h 1051647"/>
              <a:gd name="connsiteX5-33" fmla="*/ 910269 w 2081218"/>
              <a:gd name="connsiteY5-34" fmla="*/ 973455 h 1051647"/>
              <a:gd name="connsiteX6-35" fmla="*/ 441089 w 2081218"/>
              <a:gd name="connsiteY6-36" fmla="*/ 884959 h 1051647"/>
              <a:gd name="connsiteX7-37" fmla="*/ 403047 w 2081218"/>
              <a:gd name="connsiteY7-38" fmla="*/ 872317 h 1051647"/>
              <a:gd name="connsiteX8-39" fmla="*/ 22629 w 2081218"/>
              <a:gd name="connsiteY8-40" fmla="*/ 543618 h 1051647"/>
              <a:gd name="connsiteX9-41" fmla="*/ 22629 w 2081218"/>
              <a:gd name="connsiteY9-42" fmla="*/ 202277 h 1051647"/>
              <a:gd name="connsiteX10-43" fmla="*/ 149172 w 2081218"/>
              <a:gd name="connsiteY10-44" fmla="*/ 91440 h 1051647"/>
              <a:gd name="connsiteX0-45" fmla="*/ 1518173 w 2081218"/>
              <a:gd name="connsiteY0-46" fmla="*/ 0 h 1051647"/>
              <a:gd name="connsiteX1-47" fmla="*/ 1565547 w 2081218"/>
              <a:gd name="connsiteY1-48" fmla="*/ 31806 h 1051647"/>
              <a:gd name="connsiteX2-49" fmla="*/ 1950073 w 2081218"/>
              <a:gd name="connsiteY2-50" fmla="*/ 303415 h 1051647"/>
              <a:gd name="connsiteX3-51" fmla="*/ 2038836 w 2081218"/>
              <a:gd name="connsiteY3-52" fmla="*/ 783821 h 1051647"/>
              <a:gd name="connsiteX4-53" fmla="*/ 1556976 w 2081218"/>
              <a:gd name="connsiteY4-54" fmla="*/ 1049309 h 1051647"/>
              <a:gd name="connsiteX5-55" fmla="*/ 910269 w 2081218"/>
              <a:gd name="connsiteY5-56" fmla="*/ 973455 h 1051647"/>
              <a:gd name="connsiteX6-57" fmla="*/ 441089 w 2081218"/>
              <a:gd name="connsiteY6-58" fmla="*/ 884959 h 1051647"/>
              <a:gd name="connsiteX7-59" fmla="*/ 403047 w 2081218"/>
              <a:gd name="connsiteY7-60" fmla="*/ 872317 h 1051647"/>
              <a:gd name="connsiteX8-61" fmla="*/ 22629 w 2081218"/>
              <a:gd name="connsiteY8-62" fmla="*/ 543618 h 1051647"/>
              <a:gd name="connsiteX9-63" fmla="*/ 22629 w 2081218"/>
              <a:gd name="connsiteY9-64" fmla="*/ 202277 h 1051647"/>
              <a:gd name="connsiteX10-65" fmla="*/ 46581 w 2081218"/>
              <a:gd name="connsiteY10-66" fmla="*/ 6691 h 10516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081218" h="1051647">
                <a:moveTo>
                  <a:pt x="1518173" y="0"/>
                </a:moveTo>
                <a:lnTo>
                  <a:pt x="1565547" y="31806"/>
                </a:lnTo>
                <a:cubicBezTo>
                  <a:pt x="1694635" y="110340"/>
                  <a:pt x="1837878" y="183235"/>
                  <a:pt x="1950073" y="303415"/>
                </a:cubicBezTo>
                <a:cubicBezTo>
                  <a:pt x="2105790" y="469927"/>
                  <a:pt x="2105447" y="669981"/>
                  <a:pt x="2038836" y="783821"/>
                </a:cubicBezTo>
                <a:cubicBezTo>
                  <a:pt x="2024381" y="959721"/>
                  <a:pt x="1866546" y="1069279"/>
                  <a:pt x="1556976" y="1049309"/>
                </a:cubicBezTo>
                <a:cubicBezTo>
                  <a:pt x="1289911" y="1032163"/>
                  <a:pt x="1112980" y="972195"/>
                  <a:pt x="910269" y="973455"/>
                </a:cubicBezTo>
                <a:cubicBezTo>
                  <a:pt x="770466" y="974402"/>
                  <a:pt x="602284" y="945468"/>
                  <a:pt x="441089" y="884959"/>
                </a:cubicBezTo>
                <a:cubicBezTo>
                  <a:pt x="429588" y="880718"/>
                  <a:pt x="414168" y="876918"/>
                  <a:pt x="403047" y="872317"/>
                </a:cubicBezTo>
                <a:cubicBezTo>
                  <a:pt x="237021" y="803632"/>
                  <a:pt x="80577" y="694021"/>
                  <a:pt x="22629" y="543618"/>
                </a:cubicBezTo>
                <a:cubicBezTo>
                  <a:pt x="-21899" y="428082"/>
                  <a:pt x="11028" y="312464"/>
                  <a:pt x="22629" y="202277"/>
                </a:cubicBezTo>
                <a:cubicBezTo>
                  <a:pt x="34330" y="134851"/>
                  <a:pt x="46581" y="6691"/>
                  <a:pt x="46581" y="6691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/>
          <p:cNvSpPr/>
          <p:nvPr userDrawn="1">
            <p:custDataLst>
              <p:tags r:id="rId7"/>
            </p:custDataLst>
          </p:nvPr>
        </p:nvSpPr>
        <p:spPr>
          <a:xfrm>
            <a:off x="10225568" y="0"/>
            <a:ext cx="1366469" cy="695164"/>
          </a:xfrm>
          <a:custGeom>
            <a:avLst/>
            <a:gdLst>
              <a:gd name="connsiteX0" fmla="*/ 15631 w 1367152"/>
              <a:gd name="connsiteY0" fmla="*/ 0 h 695164"/>
              <a:gd name="connsiteX1" fmla="*/ 819715 w 1367152"/>
              <a:gd name="connsiteY1" fmla="*/ 0 h 695164"/>
              <a:gd name="connsiteX2" fmla="*/ 835591 w 1367152"/>
              <a:gd name="connsiteY2" fmla="*/ 22528 h 695164"/>
              <a:gd name="connsiteX3" fmla="*/ 1205647 w 1367152"/>
              <a:gd name="connsiteY3" fmla="*/ 290773 h 695164"/>
              <a:gd name="connsiteX4" fmla="*/ 1205647 w 1367152"/>
              <a:gd name="connsiteY4" fmla="*/ 682683 h 695164"/>
              <a:gd name="connsiteX5" fmla="*/ 660384 w 1367152"/>
              <a:gd name="connsiteY5" fmla="*/ 568903 h 695164"/>
              <a:gd name="connsiteX6" fmla="*/ 102440 w 1367152"/>
              <a:gd name="connsiteY6" fmla="*/ 391911 h 695164"/>
              <a:gd name="connsiteX7" fmla="*/ 996 w 1367152"/>
              <a:gd name="connsiteY7" fmla="*/ 151708 h 695164"/>
              <a:gd name="connsiteX8" fmla="*/ 3334 w 1367152"/>
              <a:gd name="connsiteY8" fmla="*/ 62046 h 695164"/>
              <a:gd name="connsiteX0-1" fmla="*/ 15631 w 1367152"/>
              <a:gd name="connsiteY0-2" fmla="*/ 0 h 695164"/>
              <a:gd name="connsiteX1-3" fmla="*/ 819715 w 1367152"/>
              <a:gd name="connsiteY1-4" fmla="*/ 0 h 695164"/>
              <a:gd name="connsiteX2-5" fmla="*/ 835591 w 1367152"/>
              <a:gd name="connsiteY2-6" fmla="*/ 22528 h 695164"/>
              <a:gd name="connsiteX3-7" fmla="*/ 1205647 w 1367152"/>
              <a:gd name="connsiteY3-8" fmla="*/ 290773 h 695164"/>
              <a:gd name="connsiteX4-9" fmla="*/ 1205647 w 1367152"/>
              <a:gd name="connsiteY4-10" fmla="*/ 682683 h 695164"/>
              <a:gd name="connsiteX5-11" fmla="*/ 660384 w 1367152"/>
              <a:gd name="connsiteY5-12" fmla="*/ 568903 h 695164"/>
              <a:gd name="connsiteX6-13" fmla="*/ 102440 w 1367152"/>
              <a:gd name="connsiteY6-14" fmla="*/ 391911 h 695164"/>
              <a:gd name="connsiteX7-15" fmla="*/ 996 w 1367152"/>
              <a:gd name="connsiteY7-16" fmla="*/ 151708 h 695164"/>
              <a:gd name="connsiteX8-17" fmla="*/ 3334 w 1367152"/>
              <a:gd name="connsiteY8-18" fmla="*/ 62046 h 695164"/>
              <a:gd name="connsiteX9" fmla="*/ 107071 w 1367152"/>
              <a:gd name="connsiteY9" fmla="*/ 91440 h 695164"/>
              <a:gd name="connsiteX0-19" fmla="*/ 819715 w 1367152"/>
              <a:gd name="connsiteY0-20" fmla="*/ 0 h 695164"/>
              <a:gd name="connsiteX1-21" fmla="*/ 835591 w 1367152"/>
              <a:gd name="connsiteY1-22" fmla="*/ 22528 h 695164"/>
              <a:gd name="connsiteX2-23" fmla="*/ 1205647 w 1367152"/>
              <a:gd name="connsiteY2-24" fmla="*/ 290773 h 695164"/>
              <a:gd name="connsiteX3-25" fmla="*/ 1205647 w 1367152"/>
              <a:gd name="connsiteY3-26" fmla="*/ 682683 h 695164"/>
              <a:gd name="connsiteX4-27" fmla="*/ 660384 w 1367152"/>
              <a:gd name="connsiteY4-28" fmla="*/ 568903 h 695164"/>
              <a:gd name="connsiteX5-29" fmla="*/ 102440 w 1367152"/>
              <a:gd name="connsiteY5-30" fmla="*/ 391911 h 695164"/>
              <a:gd name="connsiteX6-31" fmla="*/ 996 w 1367152"/>
              <a:gd name="connsiteY6-32" fmla="*/ 151708 h 695164"/>
              <a:gd name="connsiteX7-33" fmla="*/ 3334 w 1367152"/>
              <a:gd name="connsiteY7-34" fmla="*/ 62046 h 695164"/>
              <a:gd name="connsiteX8-35" fmla="*/ 107071 w 1367152"/>
              <a:gd name="connsiteY8-36" fmla="*/ 91440 h 695164"/>
              <a:gd name="connsiteX0-37" fmla="*/ 819715 w 1367152"/>
              <a:gd name="connsiteY0-38" fmla="*/ 0 h 695164"/>
              <a:gd name="connsiteX1-39" fmla="*/ 835591 w 1367152"/>
              <a:gd name="connsiteY1-40" fmla="*/ 22528 h 695164"/>
              <a:gd name="connsiteX2-41" fmla="*/ 1205647 w 1367152"/>
              <a:gd name="connsiteY2-42" fmla="*/ 290773 h 695164"/>
              <a:gd name="connsiteX3-43" fmla="*/ 1205647 w 1367152"/>
              <a:gd name="connsiteY3-44" fmla="*/ 682683 h 695164"/>
              <a:gd name="connsiteX4-45" fmla="*/ 660384 w 1367152"/>
              <a:gd name="connsiteY4-46" fmla="*/ 568903 h 695164"/>
              <a:gd name="connsiteX5-47" fmla="*/ 102440 w 1367152"/>
              <a:gd name="connsiteY5-48" fmla="*/ 391911 h 695164"/>
              <a:gd name="connsiteX6-49" fmla="*/ 996 w 1367152"/>
              <a:gd name="connsiteY6-50" fmla="*/ 151708 h 695164"/>
              <a:gd name="connsiteX7-51" fmla="*/ 3334 w 1367152"/>
              <a:gd name="connsiteY7-52" fmla="*/ 62046 h 695164"/>
              <a:gd name="connsiteX0-53" fmla="*/ 818891 w 1366328"/>
              <a:gd name="connsiteY0-54" fmla="*/ 0 h 695164"/>
              <a:gd name="connsiteX1-55" fmla="*/ 834767 w 1366328"/>
              <a:gd name="connsiteY1-56" fmla="*/ 22528 h 695164"/>
              <a:gd name="connsiteX2-57" fmla="*/ 1204823 w 1366328"/>
              <a:gd name="connsiteY2-58" fmla="*/ 290773 h 695164"/>
              <a:gd name="connsiteX3-59" fmla="*/ 1204823 w 1366328"/>
              <a:gd name="connsiteY3-60" fmla="*/ 682683 h 695164"/>
              <a:gd name="connsiteX4-61" fmla="*/ 659560 w 1366328"/>
              <a:gd name="connsiteY4-62" fmla="*/ 568903 h 695164"/>
              <a:gd name="connsiteX5-63" fmla="*/ 101616 w 1366328"/>
              <a:gd name="connsiteY5-64" fmla="*/ 391911 h 695164"/>
              <a:gd name="connsiteX6-65" fmla="*/ 172 w 1366328"/>
              <a:gd name="connsiteY6-66" fmla="*/ 151708 h 695164"/>
              <a:gd name="connsiteX7-67" fmla="*/ 15957 w 1366328"/>
              <a:gd name="connsiteY7-68" fmla="*/ 21705 h 695164"/>
              <a:gd name="connsiteX0-69" fmla="*/ 818868 w 1366305"/>
              <a:gd name="connsiteY0-70" fmla="*/ 0 h 695164"/>
              <a:gd name="connsiteX1-71" fmla="*/ 834744 w 1366305"/>
              <a:gd name="connsiteY1-72" fmla="*/ 22528 h 695164"/>
              <a:gd name="connsiteX2-73" fmla="*/ 1204800 w 1366305"/>
              <a:gd name="connsiteY2-74" fmla="*/ 290773 h 695164"/>
              <a:gd name="connsiteX3-75" fmla="*/ 1204800 w 1366305"/>
              <a:gd name="connsiteY3-76" fmla="*/ 682683 h 695164"/>
              <a:gd name="connsiteX4-77" fmla="*/ 659537 w 1366305"/>
              <a:gd name="connsiteY4-78" fmla="*/ 568903 h 695164"/>
              <a:gd name="connsiteX5-79" fmla="*/ 101593 w 1366305"/>
              <a:gd name="connsiteY5-80" fmla="*/ 391911 h 695164"/>
              <a:gd name="connsiteX6-81" fmla="*/ 149 w 1366305"/>
              <a:gd name="connsiteY6-82" fmla="*/ 151708 h 695164"/>
              <a:gd name="connsiteX7-83" fmla="*/ 18315 w 1366305"/>
              <a:gd name="connsiteY7-84" fmla="*/ 5037 h 695164"/>
              <a:gd name="connsiteX0-85" fmla="*/ 819032 w 1366469"/>
              <a:gd name="connsiteY0-86" fmla="*/ 0 h 695164"/>
              <a:gd name="connsiteX1-87" fmla="*/ 834908 w 1366469"/>
              <a:gd name="connsiteY1-88" fmla="*/ 22528 h 695164"/>
              <a:gd name="connsiteX2-89" fmla="*/ 1204964 w 1366469"/>
              <a:gd name="connsiteY2-90" fmla="*/ 290773 h 695164"/>
              <a:gd name="connsiteX3-91" fmla="*/ 1204964 w 1366469"/>
              <a:gd name="connsiteY3-92" fmla="*/ 682683 h 695164"/>
              <a:gd name="connsiteX4-93" fmla="*/ 659701 w 1366469"/>
              <a:gd name="connsiteY4-94" fmla="*/ 568903 h 695164"/>
              <a:gd name="connsiteX5-95" fmla="*/ 101757 w 1366469"/>
              <a:gd name="connsiteY5-96" fmla="*/ 391911 h 695164"/>
              <a:gd name="connsiteX6-97" fmla="*/ 313 w 1366469"/>
              <a:gd name="connsiteY6-98" fmla="*/ 151708 h 695164"/>
              <a:gd name="connsiteX7-99" fmla="*/ 8954 w 1366469"/>
              <a:gd name="connsiteY7-100" fmla="*/ 5037 h 6951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66469" h="695164">
                <a:moveTo>
                  <a:pt x="819032" y="0"/>
                </a:moveTo>
                <a:lnTo>
                  <a:pt x="834908" y="22528"/>
                </a:lnTo>
                <a:cubicBezTo>
                  <a:pt x="925700" y="131403"/>
                  <a:pt x="1065914" y="216298"/>
                  <a:pt x="1204964" y="290773"/>
                </a:cubicBezTo>
                <a:cubicBezTo>
                  <a:pt x="1401652" y="395973"/>
                  <a:pt x="1438184" y="615874"/>
                  <a:pt x="1204964" y="682683"/>
                </a:cubicBezTo>
                <a:cubicBezTo>
                  <a:pt x="1031076" y="732329"/>
                  <a:pt x="819793" y="621355"/>
                  <a:pt x="659701" y="568903"/>
                </a:cubicBezTo>
                <a:cubicBezTo>
                  <a:pt x="477127" y="509126"/>
                  <a:pt x="247343" y="518617"/>
                  <a:pt x="101757" y="391911"/>
                </a:cubicBezTo>
                <a:cubicBezTo>
                  <a:pt x="26219" y="326027"/>
                  <a:pt x="5829" y="238257"/>
                  <a:pt x="313" y="151708"/>
                </a:cubicBezTo>
                <a:cubicBezTo>
                  <a:pt x="-1572" y="122508"/>
                  <a:pt x="5527" y="35416"/>
                  <a:pt x="8954" y="5037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8"/>
            </p:custDataLst>
          </p:nvPr>
        </p:nvSpPr>
        <p:spPr>
          <a:xfrm>
            <a:off x="9691678" y="2766"/>
            <a:ext cx="2474973" cy="1306524"/>
          </a:xfrm>
          <a:custGeom>
            <a:avLst/>
            <a:gdLst>
              <a:gd name="connsiteX0" fmla="*/ 89117 w 2501565"/>
              <a:gd name="connsiteY0" fmla="*/ 0 h 1309290"/>
              <a:gd name="connsiteX1" fmla="*/ 2078292 w 2501565"/>
              <a:gd name="connsiteY1" fmla="*/ 0 h 1309290"/>
              <a:gd name="connsiteX2" fmla="*/ 2128795 w 2501565"/>
              <a:gd name="connsiteY2" fmla="*/ 25644 h 1309290"/>
              <a:gd name="connsiteX3" fmla="*/ 2422918 w 2501565"/>
              <a:gd name="connsiteY3" fmla="*/ 168810 h 1309290"/>
              <a:gd name="connsiteX4" fmla="*/ 2501565 w 2501565"/>
              <a:gd name="connsiteY4" fmla="*/ 215479 h 1309290"/>
              <a:gd name="connsiteX5" fmla="*/ 2501565 w 2501565"/>
              <a:gd name="connsiteY5" fmla="*/ 1255890 h 1309290"/>
              <a:gd name="connsiteX6" fmla="*/ 2475602 w 2501565"/>
              <a:gd name="connsiteY6" fmla="*/ 1267084 h 1309290"/>
              <a:gd name="connsiteX7" fmla="*/ 2019069 w 2501565"/>
              <a:gd name="connsiteY7" fmla="*/ 1302155 h 1309290"/>
              <a:gd name="connsiteX8" fmla="*/ 1220196 w 2501565"/>
              <a:gd name="connsiteY8" fmla="*/ 1289513 h 1309290"/>
              <a:gd name="connsiteX9" fmla="*/ 586169 w 2501565"/>
              <a:gd name="connsiteY9" fmla="*/ 1213659 h 1309290"/>
              <a:gd name="connsiteX10" fmla="*/ 535447 w 2501565"/>
              <a:gd name="connsiteY10" fmla="*/ 1201017 h 1309290"/>
              <a:gd name="connsiteX11" fmla="*/ 28223 w 2501565"/>
              <a:gd name="connsiteY11" fmla="*/ 745895 h 1309290"/>
              <a:gd name="connsiteX12" fmla="*/ 40903 w 2501565"/>
              <a:gd name="connsiteY12" fmla="*/ 252846 h 1309290"/>
              <a:gd name="connsiteX13" fmla="*/ 79288 w 2501565"/>
              <a:gd name="connsiteY13" fmla="*/ 38450 h 1309290"/>
              <a:gd name="connsiteX0-1" fmla="*/ 89117 w 2501565"/>
              <a:gd name="connsiteY0-2" fmla="*/ 0 h 1309290"/>
              <a:gd name="connsiteX1-3" fmla="*/ 2078292 w 2501565"/>
              <a:gd name="connsiteY1-4" fmla="*/ 0 h 1309290"/>
              <a:gd name="connsiteX2-5" fmla="*/ 2128795 w 2501565"/>
              <a:gd name="connsiteY2-6" fmla="*/ 25644 h 1309290"/>
              <a:gd name="connsiteX3-7" fmla="*/ 2422918 w 2501565"/>
              <a:gd name="connsiteY3-8" fmla="*/ 168810 h 1309290"/>
              <a:gd name="connsiteX4-9" fmla="*/ 2501565 w 2501565"/>
              <a:gd name="connsiteY4-10" fmla="*/ 215479 h 1309290"/>
              <a:gd name="connsiteX5-11" fmla="*/ 2501565 w 2501565"/>
              <a:gd name="connsiteY5-12" fmla="*/ 1255890 h 1309290"/>
              <a:gd name="connsiteX6-13" fmla="*/ 2475602 w 2501565"/>
              <a:gd name="connsiteY6-14" fmla="*/ 1267084 h 1309290"/>
              <a:gd name="connsiteX7-15" fmla="*/ 2019069 w 2501565"/>
              <a:gd name="connsiteY7-16" fmla="*/ 1302155 h 1309290"/>
              <a:gd name="connsiteX8-17" fmla="*/ 1220196 w 2501565"/>
              <a:gd name="connsiteY8-18" fmla="*/ 1289513 h 1309290"/>
              <a:gd name="connsiteX9-19" fmla="*/ 586169 w 2501565"/>
              <a:gd name="connsiteY9-20" fmla="*/ 1213659 h 1309290"/>
              <a:gd name="connsiteX10-21" fmla="*/ 535447 w 2501565"/>
              <a:gd name="connsiteY10-22" fmla="*/ 1201017 h 1309290"/>
              <a:gd name="connsiteX11-23" fmla="*/ 28223 w 2501565"/>
              <a:gd name="connsiteY11-24" fmla="*/ 745895 h 1309290"/>
              <a:gd name="connsiteX12-25" fmla="*/ 40903 w 2501565"/>
              <a:gd name="connsiteY12-26" fmla="*/ 252846 h 1309290"/>
              <a:gd name="connsiteX13-27" fmla="*/ 79288 w 2501565"/>
              <a:gd name="connsiteY13-28" fmla="*/ 38450 h 1309290"/>
              <a:gd name="connsiteX14" fmla="*/ 180557 w 2501565"/>
              <a:gd name="connsiteY14" fmla="*/ 91440 h 1309290"/>
              <a:gd name="connsiteX0-29" fmla="*/ 2078292 w 2501565"/>
              <a:gd name="connsiteY0-30" fmla="*/ 0 h 1309290"/>
              <a:gd name="connsiteX1-31" fmla="*/ 2128795 w 2501565"/>
              <a:gd name="connsiteY1-32" fmla="*/ 25644 h 1309290"/>
              <a:gd name="connsiteX2-33" fmla="*/ 2422918 w 2501565"/>
              <a:gd name="connsiteY2-34" fmla="*/ 168810 h 1309290"/>
              <a:gd name="connsiteX3-35" fmla="*/ 2501565 w 2501565"/>
              <a:gd name="connsiteY3-36" fmla="*/ 215479 h 1309290"/>
              <a:gd name="connsiteX4-37" fmla="*/ 2501565 w 2501565"/>
              <a:gd name="connsiteY4-38" fmla="*/ 1255890 h 1309290"/>
              <a:gd name="connsiteX5-39" fmla="*/ 2475602 w 2501565"/>
              <a:gd name="connsiteY5-40" fmla="*/ 1267084 h 1309290"/>
              <a:gd name="connsiteX6-41" fmla="*/ 2019069 w 2501565"/>
              <a:gd name="connsiteY6-42" fmla="*/ 1302155 h 1309290"/>
              <a:gd name="connsiteX7-43" fmla="*/ 1220196 w 2501565"/>
              <a:gd name="connsiteY7-44" fmla="*/ 1289513 h 1309290"/>
              <a:gd name="connsiteX8-45" fmla="*/ 586169 w 2501565"/>
              <a:gd name="connsiteY8-46" fmla="*/ 1213659 h 1309290"/>
              <a:gd name="connsiteX9-47" fmla="*/ 535447 w 2501565"/>
              <a:gd name="connsiteY9-48" fmla="*/ 1201017 h 1309290"/>
              <a:gd name="connsiteX10-49" fmla="*/ 28223 w 2501565"/>
              <a:gd name="connsiteY10-50" fmla="*/ 745895 h 1309290"/>
              <a:gd name="connsiteX11-51" fmla="*/ 40903 w 2501565"/>
              <a:gd name="connsiteY11-52" fmla="*/ 252846 h 1309290"/>
              <a:gd name="connsiteX12-53" fmla="*/ 79288 w 2501565"/>
              <a:gd name="connsiteY12-54" fmla="*/ 38450 h 1309290"/>
              <a:gd name="connsiteX13-55" fmla="*/ 180557 w 2501565"/>
              <a:gd name="connsiteY13-56" fmla="*/ 91440 h 1309290"/>
              <a:gd name="connsiteX0-57" fmla="*/ 2078292 w 2501565"/>
              <a:gd name="connsiteY0-58" fmla="*/ 0 h 1309290"/>
              <a:gd name="connsiteX1-59" fmla="*/ 2128795 w 2501565"/>
              <a:gd name="connsiteY1-60" fmla="*/ 25644 h 1309290"/>
              <a:gd name="connsiteX2-61" fmla="*/ 2422918 w 2501565"/>
              <a:gd name="connsiteY2-62" fmla="*/ 168810 h 1309290"/>
              <a:gd name="connsiteX3-63" fmla="*/ 2501565 w 2501565"/>
              <a:gd name="connsiteY3-64" fmla="*/ 215479 h 1309290"/>
              <a:gd name="connsiteX4-65" fmla="*/ 2501565 w 2501565"/>
              <a:gd name="connsiteY4-66" fmla="*/ 1255890 h 1309290"/>
              <a:gd name="connsiteX5-67" fmla="*/ 2475602 w 2501565"/>
              <a:gd name="connsiteY5-68" fmla="*/ 1267084 h 1309290"/>
              <a:gd name="connsiteX6-69" fmla="*/ 2019069 w 2501565"/>
              <a:gd name="connsiteY6-70" fmla="*/ 1302155 h 1309290"/>
              <a:gd name="connsiteX7-71" fmla="*/ 1220196 w 2501565"/>
              <a:gd name="connsiteY7-72" fmla="*/ 1289513 h 1309290"/>
              <a:gd name="connsiteX8-73" fmla="*/ 586169 w 2501565"/>
              <a:gd name="connsiteY8-74" fmla="*/ 1213659 h 1309290"/>
              <a:gd name="connsiteX9-75" fmla="*/ 535447 w 2501565"/>
              <a:gd name="connsiteY9-76" fmla="*/ 1201017 h 1309290"/>
              <a:gd name="connsiteX10-77" fmla="*/ 28223 w 2501565"/>
              <a:gd name="connsiteY10-78" fmla="*/ 745895 h 1309290"/>
              <a:gd name="connsiteX11-79" fmla="*/ 40903 w 2501565"/>
              <a:gd name="connsiteY11-80" fmla="*/ 252846 h 1309290"/>
              <a:gd name="connsiteX12-81" fmla="*/ 79288 w 2501565"/>
              <a:gd name="connsiteY12-82" fmla="*/ 38450 h 1309290"/>
              <a:gd name="connsiteX0-83" fmla="*/ 2078292 w 2501565"/>
              <a:gd name="connsiteY0-84" fmla="*/ 0 h 1309290"/>
              <a:gd name="connsiteX1-85" fmla="*/ 2128795 w 2501565"/>
              <a:gd name="connsiteY1-86" fmla="*/ 25644 h 1309290"/>
              <a:gd name="connsiteX2-87" fmla="*/ 2422918 w 2501565"/>
              <a:gd name="connsiteY2-88" fmla="*/ 168810 h 1309290"/>
              <a:gd name="connsiteX3-89" fmla="*/ 2501565 w 2501565"/>
              <a:gd name="connsiteY3-90" fmla="*/ 215479 h 1309290"/>
              <a:gd name="connsiteX4-91" fmla="*/ 2501565 w 2501565"/>
              <a:gd name="connsiteY4-92" fmla="*/ 1255890 h 1309290"/>
              <a:gd name="connsiteX5-93" fmla="*/ 2475602 w 2501565"/>
              <a:gd name="connsiteY5-94" fmla="*/ 1267084 h 1309290"/>
              <a:gd name="connsiteX6-95" fmla="*/ 2019069 w 2501565"/>
              <a:gd name="connsiteY6-96" fmla="*/ 1302155 h 1309290"/>
              <a:gd name="connsiteX7-97" fmla="*/ 1220196 w 2501565"/>
              <a:gd name="connsiteY7-98" fmla="*/ 1289513 h 1309290"/>
              <a:gd name="connsiteX8-99" fmla="*/ 586169 w 2501565"/>
              <a:gd name="connsiteY8-100" fmla="*/ 1213659 h 1309290"/>
              <a:gd name="connsiteX9-101" fmla="*/ 535447 w 2501565"/>
              <a:gd name="connsiteY9-102" fmla="*/ 1201017 h 1309290"/>
              <a:gd name="connsiteX10-103" fmla="*/ 28223 w 2501565"/>
              <a:gd name="connsiteY10-104" fmla="*/ 745895 h 1309290"/>
              <a:gd name="connsiteX11-105" fmla="*/ 40903 w 2501565"/>
              <a:gd name="connsiteY11-106" fmla="*/ 252846 h 1309290"/>
              <a:gd name="connsiteX12-107" fmla="*/ 79288 w 2501565"/>
              <a:gd name="connsiteY12-108" fmla="*/ 2766 h 1309290"/>
              <a:gd name="connsiteX0-109" fmla="*/ 2078292 w 2501565"/>
              <a:gd name="connsiteY0-110" fmla="*/ 0 h 1309290"/>
              <a:gd name="connsiteX1-111" fmla="*/ 2128795 w 2501565"/>
              <a:gd name="connsiteY1-112" fmla="*/ 25644 h 1309290"/>
              <a:gd name="connsiteX2-113" fmla="*/ 2422918 w 2501565"/>
              <a:gd name="connsiteY2-114" fmla="*/ 168810 h 1309290"/>
              <a:gd name="connsiteX3-115" fmla="*/ 2501565 w 2501565"/>
              <a:gd name="connsiteY3-116" fmla="*/ 1255890 h 1309290"/>
              <a:gd name="connsiteX4-117" fmla="*/ 2475602 w 2501565"/>
              <a:gd name="connsiteY4-118" fmla="*/ 1267084 h 1309290"/>
              <a:gd name="connsiteX5-119" fmla="*/ 2019069 w 2501565"/>
              <a:gd name="connsiteY5-120" fmla="*/ 1302155 h 1309290"/>
              <a:gd name="connsiteX6-121" fmla="*/ 1220196 w 2501565"/>
              <a:gd name="connsiteY6-122" fmla="*/ 1289513 h 1309290"/>
              <a:gd name="connsiteX7-123" fmla="*/ 586169 w 2501565"/>
              <a:gd name="connsiteY7-124" fmla="*/ 1213659 h 1309290"/>
              <a:gd name="connsiteX8-125" fmla="*/ 535447 w 2501565"/>
              <a:gd name="connsiteY8-126" fmla="*/ 1201017 h 1309290"/>
              <a:gd name="connsiteX9-127" fmla="*/ 28223 w 2501565"/>
              <a:gd name="connsiteY9-128" fmla="*/ 745895 h 1309290"/>
              <a:gd name="connsiteX10-129" fmla="*/ 40903 w 2501565"/>
              <a:gd name="connsiteY10-130" fmla="*/ 252846 h 1309290"/>
              <a:gd name="connsiteX11-131" fmla="*/ 79288 w 2501565"/>
              <a:gd name="connsiteY11-132" fmla="*/ 2766 h 1309290"/>
              <a:gd name="connsiteX0-133" fmla="*/ 2078292 w 2475602"/>
              <a:gd name="connsiteY0-134" fmla="*/ 0 h 1309290"/>
              <a:gd name="connsiteX1-135" fmla="*/ 2128795 w 2475602"/>
              <a:gd name="connsiteY1-136" fmla="*/ 25644 h 1309290"/>
              <a:gd name="connsiteX2-137" fmla="*/ 2422918 w 2475602"/>
              <a:gd name="connsiteY2-138" fmla="*/ 168810 h 1309290"/>
              <a:gd name="connsiteX3-139" fmla="*/ 2475602 w 2475602"/>
              <a:gd name="connsiteY3-140" fmla="*/ 1267084 h 1309290"/>
              <a:gd name="connsiteX4-141" fmla="*/ 2019069 w 2475602"/>
              <a:gd name="connsiteY4-142" fmla="*/ 1302155 h 1309290"/>
              <a:gd name="connsiteX5-143" fmla="*/ 1220196 w 2475602"/>
              <a:gd name="connsiteY5-144" fmla="*/ 1289513 h 1309290"/>
              <a:gd name="connsiteX6-145" fmla="*/ 586169 w 2475602"/>
              <a:gd name="connsiteY6-146" fmla="*/ 1213659 h 1309290"/>
              <a:gd name="connsiteX7-147" fmla="*/ 535447 w 2475602"/>
              <a:gd name="connsiteY7-148" fmla="*/ 1201017 h 1309290"/>
              <a:gd name="connsiteX8-149" fmla="*/ 28223 w 2475602"/>
              <a:gd name="connsiteY8-150" fmla="*/ 745895 h 1309290"/>
              <a:gd name="connsiteX9-151" fmla="*/ 40903 w 2475602"/>
              <a:gd name="connsiteY9-152" fmla="*/ 252846 h 1309290"/>
              <a:gd name="connsiteX10-153" fmla="*/ 79288 w 2475602"/>
              <a:gd name="connsiteY10-154" fmla="*/ 2766 h 1309290"/>
              <a:gd name="connsiteX0-155" fmla="*/ 2128795 w 2475602"/>
              <a:gd name="connsiteY0-156" fmla="*/ 22878 h 1306524"/>
              <a:gd name="connsiteX1-157" fmla="*/ 2422918 w 2475602"/>
              <a:gd name="connsiteY1-158" fmla="*/ 166044 h 1306524"/>
              <a:gd name="connsiteX2-159" fmla="*/ 2475602 w 2475602"/>
              <a:gd name="connsiteY2-160" fmla="*/ 1264318 h 1306524"/>
              <a:gd name="connsiteX3-161" fmla="*/ 2019069 w 2475602"/>
              <a:gd name="connsiteY3-162" fmla="*/ 1299389 h 1306524"/>
              <a:gd name="connsiteX4-163" fmla="*/ 1220196 w 2475602"/>
              <a:gd name="connsiteY4-164" fmla="*/ 1286747 h 1306524"/>
              <a:gd name="connsiteX5-165" fmla="*/ 586169 w 2475602"/>
              <a:gd name="connsiteY5-166" fmla="*/ 1210893 h 1306524"/>
              <a:gd name="connsiteX6-167" fmla="*/ 535447 w 2475602"/>
              <a:gd name="connsiteY6-168" fmla="*/ 1198251 h 1306524"/>
              <a:gd name="connsiteX7-169" fmla="*/ 28223 w 2475602"/>
              <a:gd name="connsiteY7-170" fmla="*/ 743129 h 1306524"/>
              <a:gd name="connsiteX8-171" fmla="*/ 40903 w 2475602"/>
              <a:gd name="connsiteY8-172" fmla="*/ 250080 h 1306524"/>
              <a:gd name="connsiteX9-173" fmla="*/ 79288 w 2475602"/>
              <a:gd name="connsiteY9-174" fmla="*/ 0 h 1306524"/>
              <a:gd name="connsiteX0-175" fmla="*/ 2422918 w 2475602"/>
              <a:gd name="connsiteY0-176" fmla="*/ 166044 h 1306524"/>
              <a:gd name="connsiteX1-177" fmla="*/ 2475602 w 2475602"/>
              <a:gd name="connsiteY1-178" fmla="*/ 1264318 h 1306524"/>
              <a:gd name="connsiteX2-179" fmla="*/ 2019069 w 2475602"/>
              <a:gd name="connsiteY2-180" fmla="*/ 1299389 h 1306524"/>
              <a:gd name="connsiteX3-181" fmla="*/ 1220196 w 2475602"/>
              <a:gd name="connsiteY3-182" fmla="*/ 1286747 h 1306524"/>
              <a:gd name="connsiteX4-183" fmla="*/ 586169 w 2475602"/>
              <a:gd name="connsiteY4-184" fmla="*/ 1210893 h 1306524"/>
              <a:gd name="connsiteX5-185" fmla="*/ 535447 w 2475602"/>
              <a:gd name="connsiteY5-186" fmla="*/ 1198251 h 1306524"/>
              <a:gd name="connsiteX6-187" fmla="*/ 28223 w 2475602"/>
              <a:gd name="connsiteY6-188" fmla="*/ 743129 h 1306524"/>
              <a:gd name="connsiteX7-189" fmla="*/ 40903 w 2475602"/>
              <a:gd name="connsiteY7-190" fmla="*/ 250080 h 1306524"/>
              <a:gd name="connsiteX8-191" fmla="*/ 79288 w 2475602"/>
              <a:gd name="connsiteY8-192" fmla="*/ 0 h 1306524"/>
              <a:gd name="connsiteX0-193" fmla="*/ 2475602 w 2475602"/>
              <a:gd name="connsiteY0-194" fmla="*/ 1264318 h 1306524"/>
              <a:gd name="connsiteX1-195" fmla="*/ 2019069 w 2475602"/>
              <a:gd name="connsiteY1-196" fmla="*/ 1299389 h 1306524"/>
              <a:gd name="connsiteX2-197" fmla="*/ 1220196 w 2475602"/>
              <a:gd name="connsiteY2-198" fmla="*/ 1286747 h 1306524"/>
              <a:gd name="connsiteX3-199" fmla="*/ 586169 w 2475602"/>
              <a:gd name="connsiteY3-200" fmla="*/ 1210893 h 1306524"/>
              <a:gd name="connsiteX4-201" fmla="*/ 535447 w 2475602"/>
              <a:gd name="connsiteY4-202" fmla="*/ 1198251 h 1306524"/>
              <a:gd name="connsiteX5-203" fmla="*/ 28223 w 2475602"/>
              <a:gd name="connsiteY5-204" fmla="*/ 743129 h 1306524"/>
              <a:gd name="connsiteX6-205" fmla="*/ 40903 w 2475602"/>
              <a:gd name="connsiteY6-206" fmla="*/ 250080 h 1306524"/>
              <a:gd name="connsiteX7-207" fmla="*/ 79288 w 2475602"/>
              <a:gd name="connsiteY7-208" fmla="*/ 0 h 1306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475602" h="1306524">
                <a:moveTo>
                  <a:pt x="2475602" y="1264318"/>
                </a:moveTo>
                <a:cubicBezTo>
                  <a:pt x="2359054" y="1304161"/>
                  <a:pt x="2210793" y="1315660"/>
                  <a:pt x="2019069" y="1299389"/>
                </a:cubicBezTo>
                <a:cubicBezTo>
                  <a:pt x="1675034" y="1270084"/>
                  <a:pt x="1478460" y="1248604"/>
                  <a:pt x="1220196" y="1286747"/>
                </a:cubicBezTo>
                <a:cubicBezTo>
                  <a:pt x="1030672" y="1314623"/>
                  <a:pt x="804845" y="1288757"/>
                  <a:pt x="586169" y="1210893"/>
                </a:cubicBezTo>
                <a:cubicBezTo>
                  <a:pt x="570356" y="1205352"/>
                  <a:pt x="550587" y="1204243"/>
                  <a:pt x="535447" y="1198251"/>
                </a:cubicBezTo>
                <a:cubicBezTo>
                  <a:pt x="310839" y="1108695"/>
                  <a:pt x="99468" y="946431"/>
                  <a:pt x="28223" y="743129"/>
                </a:cubicBezTo>
                <a:cubicBezTo>
                  <a:pt x="-31510" y="572482"/>
                  <a:pt x="18737" y="410992"/>
                  <a:pt x="40903" y="250080"/>
                </a:cubicBezTo>
                <a:cubicBezTo>
                  <a:pt x="50900" y="178283"/>
                  <a:pt x="63787" y="71055"/>
                  <a:pt x="79288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9"/>
            </p:custDataLst>
          </p:nvPr>
        </p:nvSpPr>
        <p:spPr>
          <a:xfrm>
            <a:off x="0" y="4797132"/>
            <a:ext cx="2944200" cy="2032466"/>
          </a:xfrm>
          <a:custGeom>
            <a:avLst/>
            <a:gdLst>
              <a:gd name="connsiteX0" fmla="*/ 840806 w 2944200"/>
              <a:gd name="connsiteY0" fmla="*/ 27 h 2060868"/>
              <a:gd name="connsiteX1" fmla="*/ 1051399 w 2944200"/>
              <a:gd name="connsiteY1" fmla="*/ 14054 h 2060868"/>
              <a:gd name="connsiteX2" fmla="*/ 2786836 w 2944200"/>
              <a:gd name="connsiteY2" fmla="*/ 1163449 h 2060868"/>
              <a:gd name="connsiteX3" fmla="*/ 2809315 w 2944200"/>
              <a:gd name="connsiteY3" fmla="*/ 2032466 h 2060868"/>
              <a:gd name="connsiteX4" fmla="*/ 2786027 w 2944200"/>
              <a:gd name="connsiteY4" fmla="*/ 2060868 h 2060868"/>
              <a:gd name="connsiteX5" fmla="*/ 0 w 2944200"/>
              <a:gd name="connsiteY5" fmla="*/ 2060868 h 2060868"/>
              <a:gd name="connsiteX6" fmla="*/ 0 w 2944200"/>
              <a:gd name="connsiteY6" fmla="*/ 199491 h 2060868"/>
              <a:gd name="connsiteX7" fmla="*/ 44807 w 2944200"/>
              <a:gd name="connsiteY7" fmla="*/ 176880 h 2060868"/>
              <a:gd name="connsiteX8" fmla="*/ 840806 w 2944200"/>
              <a:gd name="connsiteY8" fmla="*/ 27 h 2060868"/>
              <a:gd name="connsiteX0-1" fmla="*/ 2786027 w 2944200"/>
              <a:gd name="connsiteY0-2" fmla="*/ 2060868 h 2152308"/>
              <a:gd name="connsiteX1-3" fmla="*/ 0 w 2944200"/>
              <a:gd name="connsiteY1-4" fmla="*/ 2060868 h 2152308"/>
              <a:gd name="connsiteX2-5" fmla="*/ 0 w 2944200"/>
              <a:gd name="connsiteY2-6" fmla="*/ 199491 h 2152308"/>
              <a:gd name="connsiteX3-7" fmla="*/ 44807 w 2944200"/>
              <a:gd name="connsiteY3-8" fmla="*/ 176880 h 2152308"/>
              <a:gd name="connsiteX4-9" fmla="*/ 840806 w 2944200"/>
              <a:gd name="connsiteY4-10" fmla="*/ 27 h 2152308"/>
              <a:gd name="connsiteX5-11" fmla="*/ 1051399 w 2944200"/>
              <a:gd name="connsiteY5-12" fmla="*/ 14054 h 2152308"/>
              <a:gd name="connsiteX6-13" fmla="*/ 2786836 w 2944200"/>
              <a:gd name="connsiteY6-14" fmla="*/ 1163449 h 2152308"/>
              <a:gd name="connsiteX7-15" fmla="*/ 2809315 w 2944200"/>
              <a:gd name="connsiteY7-16" fmla="*/ 2032466 h 2152308"/>
              <a:gd name="connsiteX8-17" fmla="*/ 2877467 w 2944200"/>
              <a:gd name="connsiteY8-18" fmla="*/ 2152308 h 2152308"/>
              <a:gd name="connsiteX0-19" fmla="*/ 2786027 w 2944200"/>
              <a:gd name="connsiteY0-20" fmla="*/ 2060868 h 2060868"/>
              <a:gd name="connsiteX1-21" fmla="*/ 0 w 2944200"/>
              <a:gd name="connsiteY1-22" fmla="*/ 2060868 h 2060868"/>
              <a:gd name="connsiteX2-23" fmla="*/ 0 w 2944200"/>
              <a:gd name="connsiteY2-24" fmla="*/ 199491 h 2060868"/>
              <a:gd name="connsiteX3-25" fmla="*/ 44807 w 2944200"/>
              <a:gd name="connsiteY3-26" fmla="*/ 176880 h 2060868"/>
              <a:gd name="connsiteX4-27" fmla="*/ 840806 w 2944200"/>
              <a:gd name="connsiteY4-28" fmla="*/ 27 h 2060868"/>
              <a:gd name="connsiteX5-29" fmla="*/ 1051399 w 2944200"/>
              <a:gd name="connsiteY5-30" fmla="*/ 14054 h 2060868"/>
              <a:gd name="connsiteX6-31" fmla="*/ 2786836 w 2944200"/>
              <a:gd name="connsiteY6-32" fmla="*/ 1163449 h 2060868"/>
              <a:gd name="connsiteX7-33" fmla="*/ 2809315 w 2944200"/>
              <a:gd name="connsiteY7-34" fmla="*/ 2032466 h 2060868"/>
              <a:gd name="connsiteX0-35" fmla="*/ 0 w 2944200"/>
              <a:gd name="connsiteY0-36" fmla="*/ 2060868 h 2060868"/>
              <a:gd name="connsiteX1-37" fmla="*/ 0 w 2944200"/>
              <a:gd name="connsiteY1-38" fmla="*/ 199491 h 2060868"/>
              <a:gd name="connsiteX2-39" fmla="*/ 44807 w 2944200"/>
              <a:gd name="connsiteY2-40" fmla="*/ 176880 h 2060868"/>
              <a:gd name="connsiteX3-41" fmla="*/ 840806 w 2944200"/>
              <a:gd name="connsiteY3-42" fmla="*/ 27 h 2060868"/>
              <a:gd name="connsiteX4-43" fmla="*/ 1051399 w 2944200"/>
              <a:gd name="connsiteY4-44" fmla="*/ 14054 h 2060868"/>
              <a:gd name="connsiteX5-45" fmla="*/ 2786836 w 2944200"/>
              <a:gd name="connsiteY5-46" fmla="*/ 1163449 h 2060868"/>
              <a:gd name="connsiteX6-47" fmla="*/ 2809315 w 2944200"/>
              <a:gd name="connsiteY6-48" fmla="*/ 2032466 h 2060868"/>
              <a:gd name="connsiteX0-49" fmla="*/ 0 w 2944200"/>
              <a:gd name="connsiteY0-50" fmla="*/ 199491 h 2032466"/>
              <a:gd name="connsiteX1-51" fmla="*/ 44807 w 2944200"/>
              <a:gd name="connsiteY1-52" fmla="*/ 176880 h 2032466"/>
              <a:gd name="connsiteX2-53" fmla="*/ 840806 w 2944200"/>
              <a:gd name="connsiteY2-54" fmla="*/ 27 h 2032466"/>
              <a:gd name="connsiteX3-55" fmla="*/ 1051399 w 2944200"/>
              <a:gd name="connsiteY3-56" fmla="*/ 14054 h 2032466"/>
              <a:gd name="connsiteX4-57" fmla="*/ 2786836 w 2944200"/>
              <a:gd name="connsiteY4-58" fmla="*/ 1163449 h 2032466"/>
              <a:gd name="connsiteX5-59" fmla="*/ 2809315 w 2944200"/>
              <a:gd name="connsiteY5-60" fmla="*/ 2032466 h 20324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944200" h="2032466">
                <a:moveTo>
                  <a:pt x="0" y="199491"/>
                </a:moveTo>
                <a:lnTo>
                  <a:pt x="44807" y="176880"/>
                </a:lnTo>
                <a:cubicBezTo>
                  <a:pt x="295590" y="63915"/>
                  <a:pt x="562670" y="-1525"/>
                  <a:pt x="840806" y="27"/>
                </a:cubicBezTo>
                <a:cubicBezTo>
                  <a:pt x="910340" y="414"/>
                  <a:pt x="980565" y="4989"/>
                  <a:pt x="1051399" y="14054"/>
                </a:cubicBezTo>
                <a:cubicBezTo>
                  <a:pt x="1756771" y="104477"/>
                  <a:pt x="2412336" y="578652"/>
                  <a:pt x="2786836" y="1163449"/>
                </a:cubicBezTo>
                <a:cubicBezTo>
                  <a:pt x="3010240" y="1512352"/>
                  <a:pt x="2975482" y="1800093"/>
                  <a:pt x="2809315" y="2032466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10"/>
            </p:custDataLst>
          </p:nvPr>
        </p:nvSpPr>
        <p:spPr>
          <a:xfrm>
            <a:off x="0" y="5106522"/>
            <a:ext cx="2605865" cy="1751478"/>
          </a:xfrm>
          <a:custGeom>
            <a:avLst/>
            <a:gdLst>
              <a:gd name="connsiteX0" fmla="*/ 813526 w 2605865"/>
              <a:gd name="connsiteY0" fmla="*/ 155 h 1751478"/>
              <a:gd name="connsiteX1" fmla="*/ 988062 w 2605865"/>
              <a:gd name="connsiteY1" fmla="*/ 7801 h 1751478"/>
              <a:gd name="connsiteX2" fmla="*/ 2457483 w 2605865"/>
              <a:gd name="connsiteY2" fmla="*/ 891952 h 1751478"/>
              <a:gd name="connsiteX3" fmla="*/ 2426261 w 2605865"/>
              <a:gd name="connsiteY3" fmla="*/ 1736886 h 1751478"/>
              <a:gd name="connsiteX4" fmla="*/ 2411664 w 2605865"/>
              <a:gd name="connsiteY4" fmla="*/ 1751478 h 1751478"/>
              <a:gd name="connsiteX5" fmla="*/ 0 w 2605865"/>
              <a:gd name="connsiteY5" fmla="*/ 1751478 h 1751478"/>
              <a:gd name="connsiteX6" fmla="*/ 0 w 2605865"/>
              <a:gd name="connsiteY6" fmla="*/ 230460 h 1751478"/>
              <a:gd name="connsiteX7" fmla="*/ 1592 w 2605865"/>
              <a:gd name="connsiteY7" fmla="*/ 229499 h 1751478"/>
              <a:gd name="connsiteX8" fmla="*/ 813526 w 2605865"/>
              <a:gd name="connsiteY8" fmla="*/ 155 h 1751478"/>
              <a:gd name="connsiteX0-1" fmla="*/ 0 w 2605865"/>
              <a:gd name="connsiteY0-2" fmla="*/ 1751478 h 1842918"/>
              <a:gd name="connsiteX1-3" fmla="*/ 0 w 2605865"/>
              <a:gd name="connsiteY1-4" fmla="*/ 230460 h 1842918"/>
              <a:gd name="connsiteX2-5" fmla="*/ 1592 w 2605865"/>
              <a:gd name="connsiteY2-6" fmla="*/ 229499 h 1842918"/>
              <a:gd name="connsiteX3-7" fmla="*/ 813526 w 2605865"/>
              <a:gd name="connsiteY3-8" fmla="*/ 155 h 1842918"/>
              <a:gd name="connsiteX4-9" fmla="*/ 988062 w 2605865"/>
              <a:gd name="connsiteY4-10" fmla="*/ 7801 h 1842918"/>
              <a:gd name="connsiteX5-11" fmla="*/ 2457483 w 2605865"/>
              <a:gd name="connsiteY5-12" fmla="*/ 891952 h 1842918"/>
              <a:gd name="connsiteX6-13" fmla="*/ 2426261 w 2605865"/>
              <a:gd name="connsiteY6-14" fmla="*/ 1736886 h 1842918"/>
              <a:gd name="connsiteX7-15" fmla="*/ 2411664 w 2605865"/>
              <a:gd name="connsiteY7-16" fmla="*/ 1751478 h 1842918"/>
              <a:gd name="connsiteX8-17" fmla="*/ 91440 w 2605865"/>
              <a:gd name="connsiteY8-18" fmla="*/ 1842918 h 1842918"/>
              <a:gd name="connsiteX0-19" fmla="*/ 0 w 2605865"/>
              <a:gd name="connsiteY0-20" fmla="*/ 1751478 h 1751478"/>
              <a:gd name="connsiteX1-21" fmla="*/ 0 w 2605865"/>
              <a:gd name="connsiteY1-22" fmla="*/ 230460 h 1751478"/>
              <a:gd name="connsiteX2-23" fmla="*/ 1592 w 2605865"/>
              <a:gd name="connsiteY2-24" fmla="*/ 229499 h 1751478"/>
              <a:gd name="connsiteX3-25" fmla="*/ 813526 w 2605865"/>
              <a:gd name="connsiteY3-26" fmla="*/ 155 h 1751478"/>
              <a:gd name="connsiteX4-27" fmla="*/ 988062 w 2605865"/>
              <a:gd name="connsiteY4-28" fmla="*/ 7801 h 1751478"/>
              <a:gd name="connsiteX5-29" fmla="*/ 2457483 w 2605865"/>
              <a:gd name="connsiteY5-30" fmla="*/ 891952 h 1751478"/>
              <a:gd name="connsiteX6-31" fmla="*/ 2426261 w 2605865"/>
              <a:gd name="connsiteY6-32" fmla="*/ 1736886 h 1751478"/>
              <a:gd name="connsiteX7-33" fmla="*/ 2411664 w 2605865"/>
              <a:gd name="connsiteY7-34" fmla="*/ 1751478 h 1751478"/>
              <a:gd name="connsiteX0-35" fmla="*/ 0 w 2605865"/>
              <a:gd name="connsiteY0-36" fmla="*/ 230460 h 1751478"/>
              <a:gd name="connsiteX1-37" fmla="*/ 1592 w 2605865"/>
              <a:gd name="connsiteY1-38" fmla="*/ 229499 h 1751478"/>
              <a:gd name="connsiteX2-39" fmla="*/ 813526 w 2605865"/>
              <a:gd name="connsiteY2-40" fmla="*/ 155 h 1751478"/>
              <a:gd name="connsiteX3-41" fmla="*/ 988062 w 2605865"/>
              <a:gd name="connsiteY3-42" fmla="*/ 7801 h 1751478"/>
              <a:gd name="connsiteX4-43" fmla="*/ 2457483 w 2605865"/>
              <a:gd name="connsiteY4-44" fmla="*/ 891952 h 1751478"/>
              <a:gd name="connsiteX5-45" fmla="*/ 2426261 w 2605865"/>
              <a:gd name="connsiteY5-46" fmla="*/ 1736886 h 1751478"/>
              <a:gd name="connsiteX6-47" fmla="*/ 2411664 w 2605865"/>
              <a:gd name="connsiteY6-48" fmla="*/ 1751478 h 1751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05865" h="1751478">
                <a:moveTo>
                  <a:pt x="0" y="230460"/>
                </a:moveTo>
                <a:lnTo>
                  <a:pt x="1592" y="229499"/>
                </a:lnTo>
                <a:cubicBezTo>
                  <a:pt x="252700" y="90774"/>
                  <a:pt x="525563" y="4285"/>
                  <a:pt x="813526" y="155"/>
                </a:cubicBezTo>
                <a:cubicBezTo>
                  <a:pt x="871118" y="-671"/>
                  <a:pt x="929315" y="1798"/>
                  <a:pt x="988062" y="7801"/>
                </a:cubicBezTo>
                <a:cubicBezTo>
                  <a:pt x="1578857" y="68011"/>
                  <a:pt x="2122961" y="407663"/>
                  <a:pt x="2457483" y="891952"/>
                </a:cubicBezTo>
                <a:cubicBezTo>
                  <a:pt x="2690665" y="1229383"/>
                  <a:pt x="2625042" y="1514490"/>
                  <a:pt x="2426261" y="1736886"/>
                </a:cubicBezTo>
                <a:lnTo>
                  <a:pt x="2411664" y="1751478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11"/>
            </p:custDataLst>
          </p:nvPr>
        </p:nvSpPr>
        <p:spPr>
          <a:xfrm>
            <a:off x="0" y="5440188"/>
            <a:ext cx="2230384" cy="1417812"/>
          </a:xfrm>
          <a:custGeom>
            <a:avLst/>
            <a:gdLst>
              <a:gd name="connsiteX0" fmla="*/ 776427 w 2230384"/>
              <a:gd name="connsiteY0" fmla="*/ 1227 h 1417812"/>
              <a:gd name="connsiteX1" fmla="*/ 912057 w 2230384"/>
              <a:gd name="connsiteY1" fmla="*/ 2534 h 1417812"/>
              <a:gd name="connsiteX2" fmla="*/ 2090128 w 2230384"/>
              <a:gd name="connsiteY2" fmla="*/ 608810 h 1417812"/>
              <a:gd name="connsiteX3" fmla="*/ 2096028 w 2230384"/>
              <a:gd name="connsiteY3" fmla="*/ 1317550 h 1417812"/>
              <a:gd name="connsiteX4" fmla="*/ 1992535 w 2230384"/>
              <a:gd name="connsiteY4" fmla="*/ 1417812 h 1417812"/>
              <a:gd name="connsiteX5" fmla="*/ 0 w 2230384"/>
              <a:gd name="connsiteY5" fmla="*/ 1417812 h 1417812"/>
              <a:gd name="connsiteX6" fmla="*/ 0 w 2230384"/>
              <a:gd name="connsiteY6" fmla="*/ 270027 h 1417812"/>
              <a:gd name="connsiteX7" fmla="*/ 25904 w 2230384"/>
              <a:gd name="connsiteY7" fmla="*/ 252685 h 1417812"/>
              <a:gd name="connsiteX8" fmla="*/ 776427 w 2230384"/>
              <a:gd name="connsiteY8" fmla="*/ 1227 h 1417812"/>
              <a:gd name="connsiteX0-1" fmla="*/ 0 w 2230384"/>
              <a:gd name="connsiteY0-2" fmla="*/ 1417812 h 1509252"/>
              <a:gd name="connsiteX1-3" fmla="*/ 0 w 2230384"/>
              <a:gd name="connsiteY1-4" fmla="*/ 270027 h 1509252"/>
              <a:gd name="connsiteX2-5" fmla="*/ 25904 w 2230384"/>
              <a:gd name="connsiteY2-6" fmla="*/ 252685 h 1509252"/>
              <a:gd name="connsiteX3-7" fmla="*/ 776427 w 2230384"/>
              <a:gd name="connsiteY3-8" fmla="*/ 1227 h 1509252"/>
              <a:gd name="connsiteX4-9" fmla="*/ 912057 w 2230384"/>
              <a:gd name="connsiteY4-10" fmla="*/ 2534 h 1509252"/>
              <a:gd name="connsiteX5-11" fmla="*/ 2090128 w 2230384"/>
              <a:gd name="connsiteY5-12" fmla="*/ 608810 h 1509252"/>
              <a:gd name="connsiteX6-13" fmla="*/ 2096028 w 2230384"/>
              <a:gd name="connsiteY6-14" fmla="*/ 1317550 h 1509252"/>
              <a:gd name="connsiteX7-15" fmla="*/ 1992535 w 2230384"/>
              <a:gd name="connsiteY7-16" fmla="*/ 1417812 h 1509252"/>
              <a:gd name="connsiteX8-17" fmla="*/ 91440 w 2230384"/>
              <a:gd name="connsiteY8-18" fmla="*/ 1509252 h 1509252"/>
              <a:gd name="connsiteX0-19" fmla="*/ 0 w 2230384"/>
              <a:gd name="connsiteY0-20" fmla="*/ 1417812 h 1417812"/>
              <a:gd name="connsiteX1-21" fmla="*/ 0 w 2230384"/>
              <a:gd name="connsiteY1-22" fmla="*/ 270027 h 1417812"/>
              <a:gd name="connsiteX2-23" fmla="*/ 25904 w 2230384"/>
              <a:gd name="connsiteY2-24" fmla="*/ 252685 h 1417812"/>
              <a:gd name="connsiteX3-25" fmla="*/ 776427 w 2230384"/>
              <a:gd name="connsiteY3-26" fmla="*/ 1227 h 1417812"/>
              <a:gd name="connsiteX4-27" fmla="*/ 912057 w 2230384"/>
              <a:gd name="connsiteY4-28" fmla="*/ 2534 h 1417812"/>
              <a:gd name="connsiteX5-29" fmla="*/ 2090128 w 2230384"/>
              <a:gd name="connsiteY5-30" fmla="*/ 608810 h 1417812"/>
              <a:gd name="connsiteX6-31" fmla="*/ 2096028 w 2230384"/>
              <a:gd name="connsiteY6-32" fmla="*/ 1317550 h 1417812"/>
              <a:gd name="connsiteX7-33" fmla="*/ 1992535 w 2230384"/>
              <a:gd name="connsiteY7-34" fmla="*/ 1417812 h 1417812"/>
              <a:gd name="connsiteX0-35" fmla="*/ 0 w 2230384"/>
              <a:gd name="connsiteY0-36" fmla="*/ 270027 h 1417812"/>
              <a:gd name="connsiteX1-37" fmla="*/ 25904 w 2230384"/>
              <a:gd name="connsiteY1-38" fmla="*/ 252685 h 1417812"/>
              <a:gd name="connsiteX2-39" fmla="*/ 776427 w 2230384"/>
              <a:gd name="connsiteY2-40" fmla="*/ 1227 h 1417812"/>
              <a:gd name="connsiteX3-41" fmla="*/ 912057 w 2230384"/>
              <a:gd name="connsiteY3-42" fmla="*/ 2534 h 1417812"/>
              <a:gd name="connsiteX4-43" fmla="*/ 2090128 w 2230384"/>
              <a:gd name="connsiteY4-44" fmla="*/ 608810 h 1417812"/>
              <a:gd name="connsiteX5-45" fmla="*/ 2096028 w 2230384"/>
              <a:gd name="connsiteY5-46" fmla="*/ 1317550 h 1417812"/>
              <a:gd name="connsiteX6-47" fmla="*/ 1992535 w 2230384"/>
              <a:gd name="connsiteY6-48" fmla="*/ 1417812 h 14178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230384" h="1417812">
                <a:moveTo>
                  <a:pt x="0" y="270027"/>
                </a:moveTo>
                <a:lnTo>
                  <a:pt x="25904" y="252685"/>
                </a:lnTo>
                <a:cubicBezTo>
                  <a:pt x="255160" y="109345"/>
                  <a:pt x="507774" y="13040"/>
                  <a:pt x="776427" y="1227"/>
                </a:cubicBezTo>
                <a:cubicBezTo>
                  <a:pt x="821203" y="-743"/>
                  <a:pt x="866424" y="-365"/>
                  <a:pt x="912057" y="2534"/>
                </a:cubicBezTo>
                <a:cubicBezTo>
                  <a:pt x="1378129" y="32231"/>
                  <a:pt x="1802729" y="233517"/>
                  <a:pt x="2090128" y="608810"/>
                </a:cubicBezTo>
                <a:cubicBezTo>
                  <a:pt x="2296930" y="878918"/>
                  <a:pt x="2254466" y="1124785"/>
                  <a:pt x="2096028" y="1317550"/>
                </a:cubicBezTo>
                <a:lnTo>
                  <a:pt x="1992535" y="1417812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12"/>
            </p:custDataLst>
          </p:nvPr>
        </p:nvSpPr>
        <p:spPr>
          <a:xfrm>
            <a:off x="0" y="5809012"/>
            <a:ext cx="1808746" cy="1048988"/>
          </a:xfrm>
          <a:custGeom>
            <a:avLst/>
            <a:gdLst>
              <a:gd name="connsiteX0" fmla="*/ 810718 w 1808746"/>
              <a:gd name="connsiteY0" fmla="*/ 1 h 1048988"/>
              <a:gd name="connsiteX1" fmla="*/ 1684770 w 1808746"/>
              <a:gd name="connsiteY1" fmla="*/ 328401 h 1048988"/>
              <a:gd name="connsiteX2" fmla="*/ 1609681 w 1808746"/>
              <a:gd name="connsiteY2" fmla="*/ 985064 h 1048988"/>
              <a:gd name="connsiteX3" fmla="*/ 1515465 w 1808746"/>
              <a:gd name="connsiteY3" fmla="*/ 1048988 h 1048988"/>
              <a:gd name="connsiteX4" fmla="*/ 0 w 1808746"/>
              <a:gd name="connsiteY4" fmla="*/ 1048988 h 1048988"/>
              <a:gd name="connsiteX5" fmla="*/ 0 w 1808746"/>
              <a:gd name="connsiteY5" fmla="*/ 330853 h 1048988"/>
              <a:gd name="connsiteX6" fmla="*/ 127324 w 1808746"/>
              <a:gd name="connsiteY6" fmla="*/ 235774 h 1048988"/>
              <a:gd name="connsiteX7" fmla="*/ 810718 w 1808746"/>
              <a:gd name="connsiteY7" fmla="*/ 1 h 1048988"/>
              <a:gd name="connsiteX0-1" fmla="*/ 0 w 1808746"/>
              <a:gd name="connsiteY0-2" fmla="*/ 1048988 h 1140428"/>
              <a:gd name="connsiteX1-3" fmla="*/ 0 w 1808746"/>
              <a:gd name="connsiteY1-4" fmla="*/ 330853 h 1140428"/>
              <a:gd name="connsiteX2-5" fmla="*/ 127324 w 1808746"/>
              <a:gd name="connsiteY2-6" fmla="*/ 235774 h 1140428"/>
              <a:gd name="connsiteX3-7" fmla="*/ 810718 w 1808746"/>
              <a:gd name="connsiteY3-8" fmla="*/ 1 h 1140428"/>
              <a:gd name="connsiteX4-9" fmla="*/ 1684770 w 1808746"/>
              <a:gd name="connsiteY4-10" fmla="*/ 328401 h 1140428"/>
              <a:gd name="connsiteX5-11" fmla="*/ 1609681 w 1808746"/>
              <a:gd name="connsiteY5-12" fmla="*/ 985064 h 1140428"/>
              <a:gd name="connsiteX6-13" fmla="*/ 1515465 w 1808746"/>
              <a:gd name="connsiteY6-14" fmla="*/ 1048988 h 1140428"/>
              <a:gd name="connsiteX7-15" fmla="*/ 91440 w 1808746"/>
              <a:gd name="connsiteY7-16" fmla="*/ 1140428 h 1140428"/>
              <a:gd name="connsiteX0-17" fmla="*/ 0 w 1808746"/>
              <a:gd name="connsiteY0-18" fmla="*/ 1048988 h 1048988"/>
              <a:gd name="connsiteX1-19" fmla="*/ 0 w 1808746"/>
              <a:gd name="connsiteY1-20" fmla="*/ 330853 h 1048988"/>
              <a:gd name="connsiteX2-21" fmla="*/ 127324 w 1808746"/>
              <a:gd name="connsiteY2-22" fmla="*/ 235774 h 1048988"/>
              <a:gd name="connsiteX3-23" fmla="*/ 810718 w 1808746"/>
              <a:gd name="connsiteY3-24" fmla="*/ 1 h 1048988"/>
              <a:gd name="connsiteX4-25" fmla="*/ 1684770 w 1808746"/>
              <a:gd name="connsiteY4-26" fmla="*/ 328401 h 1048988"/>
              <a:gd name="connsiteX5-27" fmla="*/ 1609681 w 1808746"/>
              <a:gd name="connsiteY5-28" fmla="*/ 985064 h 1048988"/>
              <a:gd name="connsiteX6-29" fmla="*/ 1515465 w 1808746"/>
              <a:gd name="connsiteY6-30" fmla="*/ 1048988 h 1048988"/>
              <a:gd name="connsiteX0-31" fmla="*/ 0 w 1808746"/>
              <a:gd name="connsiteY0-32" fmla="*/ 330853 h 1048988"/>
              <a:gd name="connsiteX1-33" fmla="*/ 127324 w 1808746"/>
              <a:gd name="connsiteY1-34" fmla="*/ 235774 h 1048988"/>
              <a:gd name="connsiteX2-35" fmla="*/ 810718 w 1808746"/>
              <a:gd name="connsiteY2-36" fmla="*/ 1 h 1048988"/>
              <a:gd name="connsiteX3-37" fmla="*/ 1684770 w 1808746"/>
              <a:gd name="connsiteY3-38" fmla="*/ 328401 h 1048988"/>
              <a:gd name="connsiteX4-39" fmla="*/ 1609681 w 1808746"/>
              <a:gd name="connsiteY4-40" fmla="*/ 985064 h 1048988"/>
              <a:gd name="connsiteX5-41" fmla="*/ 1515465 w 1808746"/>
              <a:gd name="connsiteY5-42" fmla="*/ 1048988 h 1048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808746" h="1048988">
                <a:moveTo>
                  <a:pt x="0" y="330853"/>
                </a:moveTo>
                <a:lnTo>
                  <a:pt x="127324" y="235774"/>
                </a:lnTo>
                <a:cubicBezTo>
                  <a:pt x="331466" y="97283"/>
                  <a:pt x="560727" y="194"/>
                  <a:pt x="810718" y="1"/>
                </a:cubicBezTo>
                <a:cubicBezTo>
                  <a:pt x="1138608" y="-272"/>
                  <a:pt x="1456768" y="71541"/>
                  <a:pt x="1684770" y="328401"/>
                </a:cubicBezTo>
                <a:cubicBezTo>
                  <a:pt x="1900188" y="571046"/>
                  <a:pt x="1808766" y="819443"/>
                  <a:pt x="1609681" y="985064"/>
                </a:cubicBezTo>
                <a:lnTo>
                  <a:pt x="1515465" y="1048988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13"/>
            </p:custDataLst>
          </p:nvPr>
        </p:nvSpPr>
        <p:spPr>
          <a:xfrm>
            <a:off x="0" y="6137510"/>
            <a:ext cx="1357058" cy="720491"/>
          </a:xfrm>
          <a:custGeom>
            <a:avLst/>
            <a:gdLst>
              <a:gd name="connsiteX0" fmla="*/ 999806 w 1357058"/>
              <a:gd name="connsiteY0" fmla="*/ 692 h 720491"/>
              <a:gd name="connsiteX1" fmla="*/ 1254078 w 1357058"/>
              <a:gd name="connsiteY1" fmla="*/ 100950 h 720491"/>
              <a:gd name="connsiteX2" fmla="*/ 937392 w 1357058"/>
              <a:gd name="connsiteY2" fmla="*/ 669333 h 720491"/>
              <a:gd name="connsiteX3" fmla="*/ 658709 w 1357058"/>
              <a:gd name="connsiteY3" fmla="*/ 669333 h 720491"/>
              <a:gd name="connsiteX4" fmla="*/ 550590 w 1357058"/>
              <a:gd name="connsiteY4" fmla="*/ 691423 h 720491"/>
              <a:gd name="connsiteX5" fmla="*/ 474686 w 1357058"/>
              <a:gd name="connsiteY5" fmla="*/ 720491 h 720491"/>
              <a:gd name="connsiteX6" fmla="*/ 0 w 1357058"/>
              <a:gd name="connsiteY6" fmla="*/ 720491 h 720491"/>
              <a:gd name="connsiteX7" fmla="*/ 0 w 1357058"/>
              <a:gd name="connsiteY7" fmla="*/ 378828 h 720491"/>
              <a:gd name="connsiteX8" fmla="*/ 2 w 1357058"/>
              <a:gd name="connsiteY8" fmla="*/ 378826 h 720491"/>
              <a:gd name="connsiteX9" fmla="*/ 722046 w 1357058"/>
              <a:gd name="connsiteY9" fmla="*/ 25166 h 720491"/>
              <a:gd name="connsiteX10" fmla="*/ 999806 w 1357058"/>
              <a:gd name="connsiteY10" fmla="*/ 692 h 720491"/>
              <a:gd name="connsiteX0-1" fmla="*/ 0 w 1357058"/>
              <a:gd name="connsiteY0-2" fmla="*/ 720491 h 811931"/>
              <a:gd name="connsiteX1-3" fmla="*/ 0 w 1357058"/>
              <a:gd name="connsiteY1-4" fmla="*/ 378828 h 811931"/>
              <a:gd name="connsiteX2-5" fmla="*/ 2 w 1357058"/>
              <a:gd name="connsiteY2-6" fmla="*/ 378826 h 811931"/>
              <a:gd name="connsiteX3-7" fmla="*/ 722046 w 1357058"/>
              <a:gd name="connsiteY3-8" fmla="*/ 25166 h 811931"/>
              <a:gd name="connsiteX4-9" fmla="*/ 999806 w 1357058"/>
              <a:gd name="connsiteY4-10" fmla="*/ 692 h 811931"/>
              <a:gd name="connsiteX5-11" fmla="*/ 1254078 w 1357058"/>
              <a:gd name="connsiteY5-12" fmla="*/ 100950 h 811931"/>
              <a:gd name="connsiteX6-13" fmla="*/ 937392 w 1357058"/>
              <a:gd name="connsiteY6-14" fmla="*/ 669333 h 811931"/>
              <a:gd name="connsiteX7-15" fmla="*/ 658709 w 1357058"/>
              <a:gd name="connsiteY7-16" fmla="*/ 669333 h 811931"/>
              <a:gd name="connsiteX8-17" fmla="*/ 550590 w 1357058"/>
              <a:gd name="connsiteY8-18" fmla="*/ 691423 h 811931"/>
              <a:gd name="connsiteX9-19" fmla="*/ 474686 w 1357058"/>
              <a:gd name="connsiteY9-20" fmla="*/ 720491 h 811931"/>
              <a:gd name="connsiteX10-21" fmla="*/ 91440 w 1357058"/>
              <a:gd name="connsiteY10-22" fmla="*/ 811931 h 811931"/>
              <a:gd name="connsiteX0-23" fmla="*/ 0 w 1357058"/>
              <a:gd name="connsiteY0-24" fmla="*/ 720491 h 720491"/>
              <a:gd name="connsiteX1-25" fmla="*/ 0 w 1357058"/>
              <a:gd name="connsiteY1-26" fmla="*/ 378828 h 720491"/>
              <a:gd name="connsiteX2-27" fmla="*/ 2 w 1357058"/>
              <a:gd name="connsiteY2-28" fmla="*/ 378826 h 720491"/>
              <a:gd name="connsiteX3-29" fmla="*/ 722046 w 1357058"/>
              <a:gd name="connsiteY3-30" fmla="*/ 25166 h 720491"/>
              <a:gd name="connsiteX4-31" fmla="*/ 999806 w 1357058"/>
              <a:gd name="connsiteY4-32" fmla="*/ 692 h 720491"/>
              <a:gd name="connsiteX5-33" fmla="*/ 1254078 w 1357058"/>
              <a:gd name="connsiteY5-34" fmla="*/ 100950 h 720491"/>
              <a:gd name="connsiteX6-35" fmla="*/ 937392 w 1357058"/>
              <a:gd name="connsiteY6-36" fmla="*/ 669333 h 720491"/>
              <a:gd name="connsiteX7-37" fmla="*/ 658709 w 1357058"/>
              <a:gd name="connsiteY7-38" fmla="*/ 669333 h 720491"/>
              <a:gd name="connsiteX8-39" fmla="*/ 550590 w 1357058"/>
              <a:gd name="connsiteY8-40" fmla="*/ 691423 h 720491"/>
              <a:gd name="connsiteX9-41" fmla="*/ 474686 w 1357058"/>
              <a:gd name="connsiteY9-42" fmla="*/ 720491 h 720491"/>
              <a:gd name="connsiteX0-43" fmla="*/ 0 w 1357058"/>
              <a:gd name="connsiteY0-44" fmla="*/ 378828 h 720491"/>
              <a:gd name="connsiteX1-45" fmla="*/ 2 w 1357058"/>
              <a:gd name="connsiteY1-46" fmla="*/ 378826 h 720491"/>
              <a:gd name="connsiteX2-47" fmla="*/ 722046 w 1357058"/>
              <a:gd name="connsiteY2-48" fmla="*/ 25166 h 720491"/>
              <a:gd name="connsiteX3-49" fmla="*/ 999806 w 1357058"/>
              <a:gd name="connsiteY3-50" fmla="*/ 692 h 720491"/>
              <a:gd name="connsiteX4-51" fmla="*/ 1254078 w 1357058"/>
              <a:gd name="connsiteY4-52" fmla="*/ 100950 h 720491"/>
              <a:gd name="connsiteX5-53" fmla="*/ 937392 w 1357058"/>
              <a:gd name="connsiteY5-54" fmla="*/ 669333 h 720491"/>
              <a:gd name="connsiteX6-55" fmla="*/ 658709 w 1357058"/>
              <a:gd name="connsiteY6-56" fmla="*/ 669333 h 720491"/>
              <a:gd name="connsiteX7-57" fmla="*/ 550590 w 1357058"/>
              <a:gd name="connsiteY7-58" fmla="*/ 691423 h 720491"/>
              <a:gd name="connsiteX8-59" fmla="*/ 474686 w 1357058"/>
              <a:gd name="connsiteY8-60" fmla="*/ 720491 h 720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57058" h="720491">
                <a:moveTo>
                  <a:pt x="0" y="378828"/>
                </a:moveTo>
                <a:lnTo>
                  <a:pt x="2" y="378826"/>
                </a:lnTo>
                <a:cubicBezTo>
                  <a:pt x="198173" y="229683"/>
                  <a:pt x="447980" y="60431"/>
                  <a:pt x="722046" y="25166"/>
                </a:cubicBezTo>
                <a:cubicBezTo>
                  <a:pt x="817287" y="12914"/>
                  <a:pt x="910503" y="-3591"/>
                  <a:pt x="999806" y="692"/>
                </a:cubicBezTo>
                <a:cubicBezTo>
                  <a:pt x="1089108" y="4976"/>
                  <a:pt x="1174496" y="30048"/>
                  <a:pt x="1254078" y="100950"/>
                </a:cubicBezTo>
                <a:cubicBezTo>
                  <a:pt x="1515596" y="333798"/>
                  <a:pt x="1230711" y="670040"/>
                  <a:pt x="937392" y="669333"/>
                </a:cubicBezTo>
                <a:cubicBezTo>
                  <a:pt x="837843" y="669144"/>
                  <a:pt x="752639" y="659734"/>
                  <a:pt x="658709" y="669333"/>
                </a:cubicBezTo>
                <a:cubicBezTo>
                  <a:pt x="622741" y="672939"/>
                  <a:pt x="586591" y="680600"/>
                  <a:pt x="550590" y="691423"/>
                </a:cubicBezTo>
                <a:lnTo>
                  <a:pt x="474686" y="720491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37" name="任意多边形: 形状 36" descr="C:/Users/kingsoft/AppData/Local/Temp/fig2wpp/@svg_Vector-2178&amp;8989.svg"/>
          <p:cNvSpPr/>
          <p:nvPr userDrawn="1">
            <p:custDataLst>
              <p:tags r:id="rId14"/>
            </p:custDataLst>
          </p:nvPr>
        </p:nvSpPr>
        <p:spPr>
          <a:xfrm>
            <a:off x="9971677" y="6242814"/>
            <a:ext cx="2220323" cy="615186"/>
          </a:xfrm>
          <a:custGeom>
            <a:avLst/>
            <a:gdLst>
              <a:gd name="connsiteX0" fmla="*/ 2220323 w 2220323"/>
              <a:gd name="connsiteY0" fmla="*/ 0 h 615186"/>
              <a:gd name="connsiteX1" fmla="*/ 2220323 w 2220323"/>
              <a:gd name="connsiteY1" fmla="*/ 578680 h 615186"/>
              <a:gd name="connsiteX2" fmla="*/ 2161010 w 2220323"/>
              <a:gd name="connsiteY2" fmla="*/ 615186 h 615186"/>
              <a:gd name="connsiteX3" fmla="*/ 0 w 2220323"/>
              <a:gd name="connsiteY3" fmla="*/ 615186 h 615186"/>
              <a:gd name="connsiteX4" fmla="*/ 6983 w 2220323"/>
              <a:gd name="connsiteY4" fmla="*/ 601050 h 615186"/>
              <a:gd name="connsiteX5" fmla="*/ 1125302 w 2220323"/>
              <a:gd name="connsiteY5" fmla="*/ 146380 h 615186"/>
              <a:gd name="connsiteX6" fmla="*/ 1743643 w 2220323"/>
              <a:gd name="connsiteY6" fmla="*/ 361078 h 615186"/>
              <a:gd name="connsiteX7" fmla="*/ 2166971 w 2220323"/>
              <a:gd name="connsiteY7" fmla="*/ 26306 h 615186"/>
              <a:gd name="connsiteX0-1" fmla="*/ 2161010 w 2252450"/>
              <a:gd name="connsiteY0-2" fmla="*/ 615186 h 706626"/>
              <a:gd name="connsiteX1-3" fmla="*/ 0 w 2252450"/>
              <a:gd name="connsiteY1-4" fmla="*/ 615186 h 706626"/>
              <a:gd name="connsiteX2-5" fmla="*/ 6983 w 2252450"/>
              <a:gd name="connsiteY2-6" fmla="*/ 601050 h 706626"/>
              <a:gd name="connsiteX3-7" fmla="*/ 1125302 w 2252450"/>
              <a:gd name="connsiteY3-8" fmla="*/ 146380 h 706626"/>
              <a:gd name="connsiteX4-9" fmla="*/ 1743643 w 2252450"/>
              <a:gd name="connsiteY4-10" fmla="*/ 361078 h 706626"/>
              <a:gd name="connsiteX5-11" fmla="*/ 2166971 w 2252450"/>
              <a:gd name="connsiteY5-12" fmla="*/ 26306 h 706626"/>
              <a:gd name="connsiteX6-13" fmla="*/ 2220323 w 2252450"/>
              <a:gd name="connsiteY6-14" fmla="*/ 0 h 706626"/>
              <a:gd name="connsiteX7-15" fmla="*/ 2220323 w 2252450"/>
              <a:gd name="connsiteY7-16" fmla="*/ 578680 h 706626"/>
              <a:gd name="connsiteX8" fmla="*/ 2252450 w 2252450"/>
              <a:gd name="connsiteY8" fmla="*/ 706626 h 706626"/>
              <a:gd name="connsiteX0-17" fmla="*/ 2161010 w 2252450"/>
              <a:gd name="connsiteY0-18" fmla="*/ 615186 h 706626"/>
              <a:gd name="connsiteX1-19" fmla="*/ 0 w 2252450"/>
              <a:gd name="connsiteY1-20" fmla="*/ 615186 h 706626"/>
              <a:gd name="connsiteX2-21" fmla="*/ 6983 w 2252450"/>
              <a:gd name="connsiteY2-22" fmla="*/ 601050 h 706626"/>
              <a:gd name="connsiteX3-23" fmla="*/ 1125302 w 2252450"/>
              <a:gd name="connsiteY3-24" fmla="*/ 146380 h 706626"/>
              <a:gd name="connsiteX4-25" fmla="*/ 1743643 w 2252450"/>
              <a:gd name="connsiteY4-26" fmla="*/ 361078 h 706626"/>
              <a:gd name="connsiteX5-27" fmla="*/ 2166971 w 2252450"/>
              <a:gd name="connsiteY5-28" fmla="*/ 26306 h 706626"/>
              <a:gd name="connsiteX6-29" fmla="*/ 2220323 w 2252450"/>
              <a:gd name="connsiteY6-30" fmla="*/ 0 h 706626"/>
              <a:gd name="connsiteX7-31" fmla="*/ 2252450 w 2252450"/>
              <a:gd name="connsiteY7-32" fmla="*/ 706626 h 706626"/>
              <a:gd name="connsiteX0-33" fmla="*/ 2161010 w 2220323"/>
              <a:gd name="connsiteY0-34" fmla="*/ 615186 h 615186"/>
              <a:gd name="connsiteX1-35" fmla="*/ 0 w 2220323"/>
              <a:gd name="connsiteY1-36" fmla="*/ 615186 h 615186"/>
              <a:gd name="connsiteX2-37" fmla="*/ 6983 w 2220323"/>
              <a:gd name="connsiteY2-38" fmla="*/ 601050 h 615186"/>
              <a:gd name="connsiteX3-39" fmla="*/ 1125302 w 2220323"/>
              <a:gd name="connsiteY3-40" fmla="*/ 146380 h 615186"/>
              <a:gd name="connsiteX4-41" fmla="*/ 1743643 w 2220323"/>
              <a:gd name="connsiteY4-42" fmla="*/ 361078 h 615186"/>
              <a:gd name="connsiteX5-43" fmla="*/ 2166971 w 2220323"/>
              <a:gd name="connsiteY5-44" fmla="*/ 26306 h 615186"/>
              <a:gd name="connsiteX6-45" fmla="*/ 2220323 w 2220323"/>
              <a:gd name="connsiteY6-46" fmla="*/ 0 h 615186"/>
              <a:gd name="connsiteX0-47" fmla="*/ 0 w 2220323"/>
              <a:gd name="connsiteY0-48" fmla="*/ 615186 h 615186"/>
              <a:gd name="connsiteX1-49" fmla="*/ 6983 w 2220323"/>
              <a:gd name="connsiteY1-50" fmla="*/ 601050 h 615186"/>
              <a:gd name="connsiteX2-51" fmla="*/ 1125302 w 2220323"/>
              <a:gd name="connsiteY2-52" fmla="*/ 146380 h 615186"/>
              <a:gd name="connsiteX3-53" fmla="*/ 1743643 w 2220323"/>
              <a:gd name="connsiteY3-54" fmla="*/ 361078 h 615186"/>
              <a:gd name="connsiteX4-55" fmla="*/ 2166971 w 2220323"/>
              <a:gd name="connsiteY4-56" fmla="*/ 26306 h 615186"/>
              <a:gd name="connsiteX5-57" fmla="*/ 2220323 w 2220323"/>
              <a:gd name="connsiteY5-58" fmla="*/ 0 h 6151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220323" h="615186">
                <a:moveTo>
                  <a:pt x="0" y="615186"/>
                </a:moveTo>
                <a:lnTo>
                  <a:pt x="6983" y="601050"/>
                </a:lnTo>
                <a:cubicBezTo>
                  <a:pt x="269151" y="166348"/>
                  <a:pt x="815559" y="-192217"/>
                  <a:pt x="1125302" y="146380"/>
                </a:cubicBezTo>
                <a:cubicBezTo>
                  <a:pt x="1271684" y="306496"/>
                  <a:pt x="1429481" y="644932"/>
                  <a:pt x="1743643" y="361078"/>
                </a:cubicBezTo>
                <a:cubicBezTo>
                  <a:pt x="1880638" y="237317"/>
                  <a:pt x="2021197" y="110468"/>
                  <a:pt x="2166971" y="26306"/>
                </a:cubicBezTo>
                <a:lnTo>
                  <a:pt x="2220323" y="0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5"/>
            </p:custDataLst>
          </p:nvPr>
        </p:nvSpPr>
        <p:spPr>
          <a:xfrm>
            <a:off x="838200" y="2356038"/>
            <a:ext cx="10515600" cy="194048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2857500" y="4600587"/>
            <a:ext cx="6477000" cy="1198793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0" y="5656984"/>
            <a:ext cx="2012290" cy="1201016"/>
          </a:xfrm>
          <a:custGeom>
            <a:avLst/>
            <a:gdLst>
              <a:gd name="connsiteX0" fmla="*/ 693451 w 2012290"/>
              <a:gd name="connsiteY0" fmla="*/ 116 h 1201016"/>
              <a:gd name="connsiteX1" fmla="*/ 821862 w 2012290"/>
              <a:gd name="connsiteY1" fmla="*/ 5726 h 1201016"/>
              <a:gd name="connsiteX2" fmla="*/ 1902538 w 2012290"/>
              <a:gd name="connsiteY2" fmla="*/ 655056 h 1201016"/>
              <a:gd name="connsiteX3" fmla="*/ 1970470 w 2012290"/>
              <a:gd name="connsiteY3" fmla="*/ 1145078 h 1201016"/>
              <a:gd name="connsiteX4" fmla="*/ 1932716 w 2012290"/>
              <a:gd name="connsiteY4" fmla="*/ 1201016 h 1201016"/>
              <a:gd name="connsiteX5" fmla="*/ 0 w 2012290"/>
              <a:gd name="connsiteY5" fmla="*/ 1201016 h 1201016"/>
              <a:gd name="connsiteX6" fmla="*/ 0 w 2012290"/>
              <a:gd name="connsiteY6" fmla="*/ 226571 h 1201016"/>
              <a:gd name="connsiteX7" fmla="*/ 95549 w 2012290"/>
              <a:gd name="connsiteY7" fmla="*/ 169006 h 1201016"/>
              <a:gd name="connsiteX8" fmla="*/ 693451 w 2012290"/>
              <a:gd name="connsiteY8" fmla="*/ 116 h 1201016"/>
              <a:gd name="connsiteX0-1" fmla="*/ 0 w 2012290"/>
              <a:gd name="connsiteY0-2" fmla="*/ 1201016 h 1292456"/>
              <a:gd name="connsiteX1-3" fmla="*/ 0 w 2012290"/>
              <a:gd name="connsiteY1-4" fmla="*/ 226571 h 1292456"/>
              <a:gd name="connsiteX2-5" fmla="*/ 95549 w 2012290"/>
              <a:gd name="connsiteY2-6" fmla="*/ 169006 h 1292456"/>
              <a:gd name="connsiteX3-7" fmla="*/ 693451 w 2012290"/>
              <a:gd name="connsiteY3-8" fmla="*/ 116 h 1292456"/>
              <a:gd name="connsiteX4-9" fmla="*/ 821862 w 2012290"/>
              <a:gd name="connsiteY4-10" fmla="*/ 5726 h 1292456"/>
              <a:gd name="connsiteX5-11" fmla="*/ 1902538 w 2012290"/>
              <a:gd name="connsiteY5-12" fmla="*/ 655056 h 1292456"/>
              <a:gd name="connsiteX6-13" fmla="*/ 1970470 w 2012290"/>
              <a:gd name="connsiteY6-14" fmla="*/ 1145078 h 1292456"/>
              <a:gd name="connsiteX7-15" fmla="*/ 1932716 w 2012290"/>
              <a:gd name="connsiteY7-16" fmla="*/ 1201016 h 1292456"/>
              <a:gd name="connsiteX8-17" fmla="*/ 91440 w 2012290"/>
              <a:gd name="connsiteY8-18" fmla="*/ 1292456 h 1292456"/>
              <a:gd name="connsiteX0-19" fmla="*/ 0 w 2012290"/>
              <a:gd name="connsiteY0-20" fmla="*/ 1201016 h 1201016"/>
              <a:gd name="connsiteX1-21" fmla="*/ 0 w 2012290"/>
              <a:gd name="connsiteY1-22" fmla="*/ 226571 h 1201016"/>
              <a:gd name="connsiteX2-23" fmla="*/ 95549 w 2012290"/>
              <a:gd name="connsiteY2-24" fmla="*/ 169006 h 1201016"/>
              <a:gd name="connsiteX3-25" fmla="*/ 693451 w 2012290"/>
              <a:gd name="connsiteY3-26" fmla="*/ 116 h 1201016"/>
              <a:gd name="connsiteX4-27" fmla="*/ 821862 w 2012290"/>
              <a:gd name="connsiteY4-28" fmla="*/ 5726 h 1201016"/>
              <a:gd name="connsiteX5-29" fmla="*/ 1902538 w 2012290"/>
              <a:gd name="connsiteY5-30" fmla="*/ 655056 h 1201016"/>
              <a:gd name="connsiteX6-31" fmla="*/ 1970470 w 2012290"/>
              <a:gd name="connsiteY6-32" fmla="*/ 1145078 h 1201016"/>
              <a:gd name="connsiteX7-33" fmla="*/ 1932716 w 2012290"/>
              <a:gd name="connsiteY7-34" fmla="*/ 1201016 h 1201016"/>
              <a:gd name="connsiteX0-35" fmla="*/ 0 w 2012290"/>
              <a:gd name="connsiteY0-36" fmla="*/ 226571 h 1201016"/>
              <a:gd name="connsiteX1-37" fmla="*/ 95549 w 2012290"/>
              <a:gd name="connsiteY1-38" fmla="*/ 169006 h 1201016"/>
              <a:gd name="connsiteX2-39" fmla="*/ 693451 w 2012290"/>
              <a:gd name="connsiteY2-40" fmla="*/ 116 h 1201016"/>
              <a:gd name="connsiteX3-41" fmla="*/ 821862 w 2012290"/>
              <a:gd name="connsiteY3-42" fmla="*/ 5726 h 1201016"/>
              <a:gd name="connsiteX4-43" fmla="*/ 1902538 w 2012290"/>
              <a:gd name="connsiteY4-44" fmla="*/ 655056 h 1201016"/>
              <a:gd name="connsiteX5-45" fmla="*/ 1970470 w 2012290"/>
              <a:gd name="connsiteY5-46" fmla="*/ 1145078 h 1201016"/>
              <a:gd name="connsiteX6-47" fmla="*/ 1932716 w 2012290"/>
              <a:gd name="connsiteY6-48" fmla="*/ 1201016 h 12010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12290" h="1201016">
                <a:moveTo>
                  <a:pt x="0" y="226571"/>
                </a:moveTo>
                <a:lnTo>
                  <a:pt x="95549" y="169006"/>
                </a:lnTo>
                <a:cubicBezTo>
                  <a:pt x="280575" y="66885"/>
                  <a:pt x="481551" y="3188"/>
                  <a:pt x="693451" y="116"/>
                </a:cubicBezTo>
                <a:cubicBezTo>
                  <a:pt x="735831" y="-498"/>
                  <a:pt x="778648" y="1313"/>
                  <a:pt x="821862" y="5726"/>
                </a:cubicBezTo>
                <a:cubicBezTo>
                  <a:pt x="1256446" y="49986"/>
                  <a:pt x="1656466" y="299057"/>
                  <a:pt x="1902538" y="655056"/>
                </a:cubicBezTo>
                <a:cubicBezTo>
                  <a:pt x="2031184" y="841089"/>
                  <a:pt x="2036859" y="1005509"/>
                  <a:pt x="1970470" y="1145078"/>
                </a:cubicBezTo>
                <a:lnTo>
                  <a:pt x="1932716" y="1201016"/>
                </a:lnTo>
              </a:path>
            </a:pathLst>
          </a:custGeom>
          <a:noFill/>
          <a:ln w="25294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0" y="5903685"/>
            <a:ext cx="1738647" cy="954315"/>
          </a:xfrm>
          <a:custGeom>
            <a:avLst/>
            <a:gdLst>
              <a:gd name="connsiteX0" fmla="*/ 664417 w 1738647"/>
              <a:gd name="connsiteY0" fmla="*/ 927 h 954315"/>
              <a:gd name="connsiteX1" fmla="*/ 764136 w 1738647"/>
              <a:gd name="connsiteY1" fmla="*/ 1850 h 954315"/>
              <a:gd name="connsiteX2" fmla="*/ 1636421 w 1738647"/>
              <a:gd name="connsiteY2" fmla="*/ 450962 h 954315"/>
              <a:gd name="connsiteX3" fmla="*/ 1708529 w 1738647"/>
              <a:gd name="connsiteY3" fmla="*/ 858514 h 954315"/>
              <a:gd name="connsiteX4" fmla="*/ 1648330 w 1738647"/>
              <a:gd name="connsiteY4" fmla="*/ 954315 h 954315"/>
              <a:gd name="connsiteX5" fmla="*/ 0 w 1738647"/>
              <a:gd name="connsiteY5" fmla="*/ 954315 h 954315"/>
              <a:gd name="connsiteX6" fmla="*/ 0 w 1738647"/>
              <a:gd name="connsiteY6" fmla="*/ 268365 h 954315"/>
              <a:gd name="connsiteX7" fmla="*/ 31585 w 1738647"/>
              <a:gd name="connsiteY7" fmla="*/ 242867 h 954315"/>
              <a:gd name="connsiteX8" fmla="*/ 664417 w 1738647"/>
              <a:gd name="connsiteY8" fmla="*/ 927 h 954315"/>
              <a:gd name="connsiteX0-1" fmla="*/ 0 w 1738647"/>
              <a:gd name="connsiteY0-2" fmla="*/ 954315 h 1045755"/>
              <a:gd name="connsiteX1-3" fmla="*/ 0 w 1738647"/>
              <a:gd name="connsiteY1-4" fmla="*/ 268365 h 1045755"/>
              <a:gd name="connsiteX2-5" fmla="*/ 31585 w 1738647"/>
              <a:gd name="connsiteY2-6" fmla="*/ 242867 h 1045755"/>
              <a:gd name="connsiteX3-7" fmla="*/ 664417 w 1738647"/>
              <a:gd name="connsiteY3-8" fmla="*/ 927 h 1045755"/>
              <a:gd name="connsiteX4-9" fmla="*/ 764136 w 1738647"/>
              <a:gd name="connsiteY4-10" fmla="*/ 1850 h 1045755"/>
              <a:gd name="connsiteX5-11" fmla="*/ 1636421 w 1738647"/>
              <a:gd name="connsiteY5-12" fmla="*/ 450962 h 1045755"/>
              <a:gd name="connsiteX6-13" fmla="*/ 1708529 w 1738647"/>
              <a:gd name="connsiteY6-14" fmla="*/ 858514 h 1045755"/>
              <a:gd name="connsiteX7-15" fmla="*/ 1648330 w 1738647"/>
              <a:gd name="connsiteY7-16" fmla="*/ 954315 h 1045755"/>
              <a:gd name="connsiteX8-17" fmla="*/ 91440 w 1738647"/>
              <a:gd name="connsiteY8-18" fmla="*/ 1045755 h 1045755"/>
              <a:gd name="connsiteX0-19" fmla="*/ 0 w 1738647"/>
              <a:gd name="connsiteY0-20" fmla="*/ 954315 h 954315"/>
              <a:gd name="connsiteX1-21" fmla="*/ 0 w 1738647"/>
              <a:gd name="connsiteY1-22" fmla="*/ 268365 h 954315"/>
              <a:gd name="connsiteX2-23" fmla="*/ 31585 w 1738647"/>
              <a:gd name="connsiteY2-24" fmla="*/ 242867 h 954315"/>
              <a:gd name="connsiteX3-25" fmla="*/ 664417 w 1738647"/>
              <a:gd name="connsiteY3-26" fmla="*/ 927 h 954315"/>
              <a:gd name="connsiteX4-27" fmla="*/ 764136 w 1738647"/>
              <a:gd name="connsiteY4-28" fmla="*/ 1850 h 954315"/>
              <a:gd name="connsiteX5-29" fmla="*/ 1636421 w 1738647"/>
              <a:gd name="connsiteY5-30" fmla="*/ 450962 h 954315"/>
              <a:gd name="connsiteX6-31" fmla="*/ 1708529 w 1738647"/>
              <a:gd name="connsiteY6-32" fmla="*/ 858514 h 954315"/>
              <a:gd name="connsiteX7-33" fmla="*/ 1648330 w 1738647"/>
              <a:gd name="connsiteY7-34" fmla="*/ 954315 h 954315"/>
              <a:gd name="connsiteX0-35" fmla="*/ 0 w 1738647"/>
              <a:gd name="connsiteY0-36" fmla="*/ 268365 h 954315"/>
              <a:gd name="connsiteX1-37" fmla="*/ 31585 w 1738647"/>
              <a:gd name="connsiteY1-38" fmla="*/ 242867 h 954315"/>
              <a:gd name="connsiteX2-39" fmla="*/ 664417 w 1738647"/>
              <a:gd name="connsiteY2-40" fmla="*/ 927 h 954315"/>
              <a:gd name="connsiteX3-41" fmla="*/ 764136 w 1738647"/>
              <a:gd name="connsiteY3-42" fmla="*/ 1850 h 954315"/>
              <a:gd name="connsiteX4-43" fmla="*/ 1636421 w 1738647"/>
              <a:gd name="connsiteY4-44" fmla="*/ 450962 h 954315"/>
              <a:gd name="connsiteX5-45" fmla="*/ 1708529 w 1738647"/>
              <a:gd name="connsiteY5-46" fmla="*/ 858514 h 954315"/>
              <a:gd name="connsiteX6-47" fmla="*/ 1648330 w 1738647"/>
              <a:gd name="connsiteY6-48" fmla="*/ 954315 h 954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738647" h="954315">
                <a:moveTo>
                  <a:pt x="0" y="268365"/>
                </a:moveTo>
                <a:lnTo>
                  <a:pt x="31585" y="242867"/>
                </a:lnTo>
                <a:cubicBezTo>
                  <a:pt x="220530" y="106642"/>
                  <a:pt x="434082" y="11231"/>
                  <a:pt x="664417" y="927"/>
                </a:cubicBezTo>
                <a:cubicBezTo>
                  <a:pt x="697322" y="-546"/>
                  <a:pt x="730569" y="-281"/>
                  <a:pt x="764136" y="1850"/>
                </a:cubicBezTo>
                <a:cubicBezTo>
                  <a:pt x="1106972" y="23680"/>
                  <a:pt x="1425008" y="175086"/>
                  <a:pt x="1636421" y="450962"/>
                </a:cubicBezTo>
                <a:cubicBezTo>
                  <a:pt x="1750512" y="599876"/>
                  <a:pt x="1760525" y="738691"/>
                  <a:pt x="1708529" y="858514"/>
                </a:cubicBezTo>
                <a:lnTo>
                  <a:pt x="1648330" y="954315"/>
                </a:lnTo>
              </a:path>
            </a:pathLst>
          </a:custGeom>
          <a:noFill/>
          <a:ln w="25294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0" y="6177408"/>
            <a:ext cx="1423178" cy="680593"/>
          </a:xfrm>
          <a:custGeom>
            <a:avLst/>
            <a:gdLst>
              <a:gd name="connsiteX0" fmla="*/ 696233 w 1423178"/>
              <a:gd name="connsiteY0" fmla="*/ 1 h 680593"/>
              <a:gd name="connsiteX1" fmla="*/ 1332241 w 1423178"/>
              <a:gd name="connsiteY1" fmla="*/ 243392 h 680593"/>
              <a:gd name="connsiteX2" fmla="*/ 1353391 w 1423178"/>
              <a:gd name="connsiteY2" fmla="*/ 645006 h 680593"/>
              <a:gd name="connsiteX3" fmla="*/ 1318646 w 1423178"/>
              <a:gd name="connsiteY3" fmla="*/ 680593 h 680593"/>
              <a:gd name="connsiteX4" fmla="*/ 0 w 1423178"/>
              <a:gd name="connsiteY4" fmla="*/ 680593 h 680593"/>
              <a:gd name="connsiteX5" fmla="*/ 0 w 1423178"/>
              <a:gd name="connsiteY5" fmla="*/ 319923 h 680593"/>
              <a:gd name="connsiteX6" fmla="*/ 79446 w 1423178"/>
              <a:gd name="connsiteY6" fmla="*/ 251825 h 680593"/>
              <a:gd name="connsiteX7" fmla="*/ 696233 w 1423178"/>
              <a:gd name="connsiteY7" fmla="*/ 1 h 680593"/>
              <a:gd name="connsiteX0-1" fmla="*/ 0 w 1423178"/>
              <a:gd name="connsiteY0-2" fmla="*/ 680593 h 772033"/>
              <a:gd name="connsiteX1-3" fmla="*/ 0 w 1423178"/>
              <a:gd name="connsiteY1-4" fmla="*/ 319923 h 772033"/>
              <a:gd name="connsiteX2-5" fmla="*/ 79446 w 1423178"/>
              <a:gd name="connsiteY2-6" fmla="*/ 251825 h 772033"/>
              <a:gd name="connsiteX3-7" fmla="*/ 696233 w 1423178"/>
              <a:gd name="connsiteY3-8" fmla="*/ 1 h 772033"/>
              <a:gd name="connsiteX4-9" fmla="*/ 1332241 w 1423178"/>
              <a:gd name="connsiteY4-10" fmla="*/ 243392 h 772033"/>
              <a:gd name="connsiteX5-11" fmla="*/ 1353391 w 1423178"/>
              <a:gd name="connsiteY5-12" fmla="*/ 645006 h 772033"/>
              <a:gd name="connsiteX6-13" fmla="*/ 1318646 w 1423178"/>
              <a:gd name="connsiteY6-14" fmla="*/ 680593 h 772033"/>
              <a:gd name="connsiteX7-15" fmla="*/ 91440 w 1423178"/>
              <a:gd name="connsiteY7-16" fmla="*/ 772033 h 772033"/>
              <a:gd name="connsiteX0-17" fmla="*/ 0 w 1423178"/>
              <a:gd name="connsiteY0-18" fmla="*/ 680593 h 680593"/>
              <a:gd name="connsiteX1-19" fmla="*/ 0 w 1423178"/>
              <a:gd name="connsiteY1-20" fmla="*/ 319923 h 680593"/>
              <a:gd name="connsiteX2-21" fmla="*/ 79446 w 1423178"/>
              <a:gd name="connsiteY2-22" fmla="*/ 251825 h 680593"/>
              <a:gd name="connsiteX3-23" fmla="*/ 696233 w 1423178"/>
              <a:gd name="connsiteY3-24" fmla="*/ 1 h 680593"/>
              <a:gd name="connsiteX4-25" fmla="*/ 1332241 w 1423178"/>
              <a:gd name="connsiteY4-26" fmla="*/ 243392 h 680593"/>
              <a:gd name="connsiteX5-27" fmla="*/ 1353391 w 1423178"/>
              <a:gd name="connsiteY5-28" fmla="*/ 645006 h 680593"/>
              <a:gd name="connsiteX6-29" fmla="*/ 1318646 w 1423178"/>
              <a:gd name="connsiteY6-30" fmla="*/ 680593 h 680593"/>
              <a:gd name="connsiteX0-31" fmla="*/ 0 w 1423178"/>
              <a:gd name="connsiteY0-32" fmla="*/ 319923 h 680593"/>
              <a:gd name="connsiteX1-33" fmla="*/ 79446 w 1423178"/>
              <a:gd name="connsiteY1-34" fmla="*/ 251825 h 680593"/>
              <a:gd name="connsiteX2-35" fmla="*/ 696233 w 1423178"/>
              <a:gd name="connsiteY2-36" fmla="*/ 1 h 680593"/>
              <a:gd name="connsiteX3-37" fmla="*/ 1332241 w 1423178"/>
              <a:gd name="connsiteY3-38" fmla="*/ 243392 h 680593"/>
              <a:gd name="connsiteX4-39" fmla="*/ 1353391 w 1423178"/>
              <a:gd name="connsiteY4-40" fmla="*/ 645006 h 680593"/>
              <a:gd name="connsiteX5-41" fmla="*/ 1318646 w 1423178"/>
              <a:gd name="connsiteY5-42" fmla="*/ 680593 h 6805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23178" h="680593">
                <a:moveTo>
                  <a:pt x="0" y="319923"/>
                </a:moveTo>
                <a:lnTo>
                  <a:pt x="79446" y="251825"/>
                </a:lnTo>
                <a:cubicBezTo>
                  <a:pt x="257486" y="109985"/>
                  <a:pt x="466371" y="178"/>
                  <a:pt x="696233" y="1"/>
                </a:cubicBezTo>
                <a:cubicBezTo>
                  <a:pt x="937426" y="-201"/>
                  <a:pt x="1164524" y="54575"/>
                  <a:pt x="1332241" y="243392"/>
                </a:cubicBezTo>
                <a:cubicBezTo>
                  <a:pt x="1459004" y="386087"/>
                  <a:pt x="1440916" y="530854"/>
                  <a:pt x="1353391" y="645006"/>
                </a:cubicBezTo>
                <a:lnTo>
                  <a:pt x="1318646" y="680593"/>
                </a:lnTo>
              </a:path>
            </a:pathLst>
          </a:custGeom>
          <a:noFill/>
          <a:ln w="25294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1" y="6419929"/>
            <a:ext cx="1096475" cy="438071"/>
          </a:xfrm>
          <a:custGeom>
            <a:avLst/>
            <a:gdLst>
              <a:gd name="connsiteX0" fmla="*/ 832874 w 1096475"/>
              <a:gd name="connsiteY0" fmla="*/ 961 h 438071"/>
              <a:gd name="connsiteX1" fmla="*/ 1020987 w 1096475"/>
              <a:gd name="connsiteY1" fmla="*/ 76960 h 438071"/>
              <a:gd name="connsiteX2" fmla="*/ 1006323 w 1096475"/>
              <a:gd name="connsiteY2" fmla="*/ 407049 h 438071"/>
              <a:gd name="connsiteX3" fmla="*/ 962140 w 1096475"/>
              <a:gd name="connsiteY3" fmla="*/ 438071 h 438071"/>
              <a:gd name="connsiteX4" fmla="*/ 0 w 1096475"/>
              <a:gd name="connsiteY4" fmla="*/ 438071 h 438071"/>
              <a:gd name="connsiteX5" fmla="*/ 0 w 1096475"/>
              <a:gd name="connsiteY5" fmla="*/ 359183 h 438071"/>
              <a:gd name="connsiteX6" fmla="*/ 26928 w 1096475"/>
              <a:gd name="connsiteY6" fmla="*/ 333097 h 438071"/>
              <a:gd name="connsiteX7" fmla="*/ 97356 w 1096475"/>
              <a:gd name="connsiteY7" fmla="*/ 277372 h 438071"/>
              <a:gd name="connsiteX8" fmla="*/ 627484 w 1096475"/>
              <a:gd name="connsiteY8" fmla="*/ 16656 h 438071"/>
              <a:gd name="connsiteX9" fmla="*/ 832874 w 1096475"/>
              <a:gd name="connsiteY9" fmla="*/ 961 h 438071"/>
              <a:gd name="connsiteX0-1" fmla="*/ 0 w 1096475"/>
              <a:gd name="connsiteY0-2" fmla="*/ 438071 h 529511"/>
              <a:gd name="connsiteX1-3" fmla="*/ 0 w 1096475"/>
              <a:gd name="connsiteY1-4" fmla="*/ 359183 h 529511"/>
              <a:gd name="connsiteX2-5" fmla="*/ 26928 w 1096475"/>
              <a:gd name="connsiteY2-6" fmla="*/ 333097 h 529511"/>
              <a:gd name="connsiteX3-7" fmla="*/ 97356 w 1096475"/>
              <a:gd name="connsiteY3-8" fmla="*/ 277372 h 529511"/>
              <a:gd name="connsiteX4-9" fmla="*/ 627484 w 1096475"/>
              <a:gd name="connsiteY4-10" fmla="*/ 16656 h 529511"/>
              <a:gd name="connsiteX5-11" fmla="*/ 832874 w 1096475"/>
              <a:gd name="connsiteY5-12" fmla="*/ 961 h 529511"/>
              <a:gd name="connsiteX6-13" fmla="*/ 1020987 w 1096475"/>
              <a:gd name="connsiteY6-14" fmla="*/ 76960 h 529511"/>
              <a:gd name="connsiteX7-15" fmla="*/ 1006323 w 1096475"/>
              <a:gd name="connsiteY7-16" fmla="*/ 407049 h 529511"/>
              <a:gd name="connsiteX8-17" fmla="*/ 962140 w 1096475"/>
              <a:gd name="connsiteY8-18" fmla="*/ 438071 h 529511"/>
              <a:gd name="connsiteX9-19" fmla="*/ 91440 w 1096475"/>
              <a:gd name="connsiteY9-20" fmla="*/ 529511 h 529511"/>
              <a:gd name="connsiteX0-21" fmla="*/ 0 w 1096475"/>
              <a:gd name="connsiteY0-22" fmla="*/ 438071 h 438071"/>
              <a:gd name="connsiteX1-23" fmla="*/ 0 w 1096475"/>
              <a:gd name="connsiteY1-24" fmla="*/ 359183 h 438071"/>
              <a:gd name="connsiteX2-25" fmla="*/ 26928 w 1096475"/>
              <a:gd name="connsiteY2-26" fmla="*/ 333097 h 438071"/>
              <a:gd name="connsiteX3-27" fmla="*/ 97356 w 1096475"/>
              <a:gd name="connsiteY3-28" fmla="*/ 277372 h 438071"/>
              <a:gd name="connsiteX4-29" fmla="*/ 627484 w 1096475"/>
              <a:gd name="connsiteY4-30" fmla="*/ 16656 h 438071"/>
              <a:gd name="connsiteX5-31" fmla="*/ 832874 w 1096475"/>
              <a:gd name="connsiteY5-32" fmla="*/ 961 h 438071"/>
              <a:gd name="connsiteX6-33" fmla="*/ 1020987 w 1096475"/>
              <a:gd name="connsiteY6-34" fmla="*/ 76960 h 438071"/>
              <a:gd name="connsiteX7-35" fmla="*/ 1006323 w 1096475"/>
              <a:gd name="connsiteY7-36" fmla="*/ 407049 h 438071"/>
              <a:gd name="connsiteX8-37" fmla="*/ 962140 w 1096475"/>
              <a:gd name="connsiteY8-38" fmla="*/ 438071 h 438071"/>
              <a:gd name="connsiteX0-39" fmla="*/ 0 w 1096475"/>
              <a:gd name="connsiteY0-40" fmla="*/ 359183 h 438071"/>
              <a:gd name="connsiteX1-41" fmla="*/ 26928 w 1096475"/>
              <a:gd name="connsiteY1-42" fmla="*/ 333097 h 438071"/>
              <a:gd name="connsiteX2-43" fmla="*/ 97356 w 1096475"/>
              <a:gd name="connsiteY2-44" fmla="*/ 277372 h 438071"/>
              <a:gd name="connsiteX3-45" fmla="*/ 627484 w 1096475"/>
              <a:gd name="connsiteY3-46" fmla="*/ 16656 h 438071"/>
              <a:gd name="connsiteX4-47" fmla="*/ 832874 w 1096475"/>
              <a:gd name="connsiteY4-48" fmla="*/ 961 h 438071"/>
              <a:gd name="connsiteX5-49" fmla="*/ 1020987 w 1096475"/>
              <a:gd name="connsiteY5-50" fmla="*/ 76960 h 438071"/>
              <a:gd name="connsiteX6-51" fmla="*/ 1006323 w 1096475"/>
              <a:gd name="connsiteY6-52" fmla="*/ 407049 h 438071"/>
              <a:gd name="connsiteX7-53" fmla="*/ 962140 w 1096475"/>
              <a:gd name="connsiteY7-54" fmla="*/ 438071 h 43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96475" h="438071">
                <a:moveTo>
                  <a:pt x="0" y="359183"/>
                </a:moveTo>
                <a:lnTo>
                  <a:pt x="26928" y="333097"/>
                </a:lnTo>
                <a:cubicBezTo>
                  <a:pt x="50142" y="313306"/>
                  <a:pt x="74123" y="294856"/>
                  <a:pt x="97356" y="277372"/>
                </a:cubicBezTo>
                <a:cubicBezTo>
                  <a:pt x="243127" y="167737"/>
                  <a:pt x="425884" y="42584"/>
                  <a:pt x="627484" y="16656"/>
                </a:cubicBezTo>
                <a:cubicBezTo>
                  <a:pt x="697542" y="7649"/>
                  <a:pt x="766648" y="-3337"/>
                  <a:pt x="832874" y="961"/>
                </a:cubicBezTo>
                <a:cubicBezTo>
                  <a:pt x="899100" y="5259"/>
                  <a:pt x="962447" y="24839"/>
                  <a:pt x="1020987" y="76960"/>
                </a:cubicBezTo>
                <a:cubicBezTo>
                  <a:pt x="1141219" y="183938"/>
                  <a:pt x="1103898" y="320100"/>
                  <a:pt x="1006323" y="407049"/>
                </a:cubicBezTo>
                <a:lnTo>
                  <a:pt x="962140" y="438071"/>
                </a:lnTo>
              </a:path>
            </a:pathLst>
          </a:custGeom>
          <a:noFill/>
          <a:ln w="25294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8328850" y="1"/>
            <a:ext cx="3863151" cy="4194099"/>
          </a:xfrm>
          <a:custGeom>
            <a:avLst/>
            <a:gdLst>
              <a:gd name="connsiteX0" fmla="*/ 483235 w 3863151"/>
              <a:gd name="connsiteY0" fmla="*/ 0 h 4194099"/>
              <a:gd name="connsiteX1" fmla="*/ 3863151 w 3863151"/>
              <a:gd name="connsiteY1" fmla="*/ 0 h 4194099"/>
              <a:gd name="connsiteX2" fmla="*/ 3863151 w 3863151"/>
              <a:gd name="connsiteY2" fmla="*/ 3821524 h 4194099"/>
              <a:gd name="connsiteX3" fmla="*/ 3798216 w 3863151"/>
              <a:gd name="connsiteY3" fmla="*/ 3839632 h 4194099"/>
              <a:gd name="connsiteX4" fmla="*/ 3152425 w 3863151"/>
              <a:gd name="connsiteY4" fmla="*/ 4074726 h 4194099"/>
              <a:gd name="connsiteX5" fmla="*/ 1479213 w 3863151"/>
              <a:gd name="connsiteY5" fmla="*/ 4031979 h 4194099"/>
              <a:gd name="connsiteX6" fmla="*/ 1357143 w 3863151"/>
              <a:gd name="connsiteY6" fmla="*/ 3989030 h 4194099"/>
              <a:gd name="connsiteX7" fmla="*/ 65418 w 3863151"/>
              <a:gd name="connsiteY7" fmla="*/ 2793011 h 4194099"/>
              <a:gd name="connsiteX8" fmla="*/ 65624 w 3863151"/>
              <a:gd name="connsiteY8" fmla="*/ 2793403 h 4194099"/>
              <a:gd name="connsiteX9" fmla="*/ 148252 w 3863151"/>
              <a:gd name="connsiteY9" fmla="*/ 1330872 h 4194099"/>
              <a:gd name="connsiteX10" fmla="*/ 448413 w 3863151"/>
              <a:gd name="connsiteY10" fmla="*/ 97910 h 4194099"/>
              <a:gd name="connsiteX0-1" fmla="*/ 3863151 w 3954591"/>
              <a:gd name="connsiteY0-2" fmla="*/ 0 h 4194099"/>
              <a:gd name="connsiteX1-3" fmla="*/ 3863151 w 3954591"/>
              <a:gd name="connsiteY1-4" fmla="*/ 3821524 h 4194099"/>
              <a:gd name="connsiteX2-5" fmla="*/ 3798216 w 3954591"/>
              <a:gd name="connsiteY2-6" fmla="*/ 3839632 h 4194099"/>
              <a:gd name="connsiteX3-7" fmla="*/ 3152425 w 3954591"/>
              <a:gd name="connsiteY3-8" fmla="*/ 4074726 h 4194099"/>
              <a:gd name="connsiteX4-9" fmla="*/ 1479213 w 3954591"/>
              <a:gd name="connsiteY4-10" fmla="*/ 4031979 h 4194099"/>
              <a:gd name="connsiteX5-11" fmla="*/ 1357143 w 3954591"/>
              <a:gd name="connsiteY5-12" fmla="*/ 3989030 h 4194099"/>
              <a:gd name="connsiteX6-13" fmla="*/ 65418 w 3954591"/>
              <a:gd name="connsiteY6-14" fmla="*/ 2793011 h 4194099"/>
              <a:gd name="connsiteX7-15" fmla="*/ 65624 w 3954591"/>
              <a:gd name="connsiteY7-16" fmla="*/ 2793403 h 4194099"/>
              <a:gd name="connsiteX8-17" fmla="*/ 148252 w 3954591"/>
              <a:gd name="connsiteY8-18" fmla="*/ 1330872 h 4194099"/>
              <a:gd name="connsiteX9-19" fmla="*/ 448413 w 3954591"/>
              <a:gd name="connsiteY9-20" fmla="*/ 97910 h 4194099"/>
              <a:gd name="connsiteX10-21" fmla="*/ 483235 w 3954591"/>
              <a:gd name="connsiteY10-22" fmla="*/ 0 h 4194099"/>
              <a:gd name="connsiteX11" fmla="*/ 3954591 w 3954591"/>
              <a:gd name="connsiteY11" fmla="*/ 91440 h 4194099"/>
              <a:gd name="connsiteX0-23" fmla="*/ 3863151 w 3863151"/>
              <a:gd name="connsiteY0-24" fmla="*/ 0 h 4194099"/>
              <a:gd name="connsiteX1-25" fmla="*/ 3863151 w 3863151"/>
              <a:gd name="connsiteY1-26" fmla="*/ 3821524 h 4194099"/>
              <a:gd name="connsiteX2-27" fmla="*/ 3798216 w 3863151"/>
              <a:gd name="connsiteY2-28" fmla="*/ 3839632 h 4194099"/>
              <a:gd name="connsiteX3-29" fmla="*/ 3152425 w 3863151"/>
              <a:gd name="connsiteY3-30" fmla="*/ 4074726 h 4194099"/>
              <a:gd name="connsiteX4-31" fmla="*/ 1479213 w 3863151"/>
              <a:gd name="connsiteY4-32" fmla="*/ 4031979 h 4194099"/>
              <a:gd name="connsiteX5-33" fmla="*/ 1357143 w 3863151"/>
              <a:gd name="connsiteY5-34" fmla="*/ 3989030 h 4194099"/>
              <a:gd name="connsiteX6-35" fmla="*/ 65418 w 3863151"/>
              <a:gd name="connsiteY6-36" fmla="*/ 2793011 h 4194099"/>
              <a:gd name="connsiteX7-37" fmla="*/ 65624 w 3863151"/>
              <a:gd name="connsiteY7-38" fmla="*/ 2793403 h 4194099"/>
              <a:gd name="connsiteX8-39" fmla="*/ 148252 w 3863151"/>
              <a:gd name="connsiteY8-40" fmla="*/ 1330872 h 4194099"/>
              <a:gd name="connsiteX9-41" fmla="*/ 448413 w 3863151"/>
              <a:gd name="connsiteY9-42" fmla="*/ 97910 h 4194099"/>
              <a:gd name="connsiteX10-43" fmla="*/ 483235 w 3863151"/>
              <a:gd name="connsiteY10-44" fmla="*/ 0 h 4194099"/>
              <a:gd name="connsiteX0-45" fmla="*/ 3863151 w 3863151"/>
              <a:gd name="connsiteY0-46" fmla="*/ 3821524 h 4194099"/>
              <a:gd name="connsiteX1-47" fmla="*/ 3798216 w 3863151"/>
              <a:gd name="connsiteY1-48" fmla="*/ 3839632 h 4194099"/>
              <a:gd name="connsiteX2-49" fmla="*/ 3152425 w 3863151"/>
              <a:gd name="connsiteY2-50" fmla="*/ 4074726 h 4194099"/>
              <a:gd name="connsiteX3-51" fmla="*/ 1479213 w 3863151"/>
              <a:gd name="connsiteY3-52" fmla="*/ 4031979 h 4194099"/>
              <a:gd name="connsiteX4-53" fmla="*/ 1357143 w 3863151"/>
              <a:gd name="connsiteY4-54" fmla="*/ 3989030 h 4194099"/>
              <a:gd name="connsiteX5-55" fmla="*/ 65418 w 3863151"/>
              <a:gd name="connsiteY5-56" fmla="*/ 2793011 h 4194099"/>
              <a:gd name="connsiteX6-57" fmla="*/ 65624 w 3863151"/>
              <a:gd name="connsiteY6-58" fmla="*/ 2793403 h 4194099"/>
              <a:gd name="connsiteX7-59" fmla="*/ 148252 w 3863151"/>
              <a:gd name="connsiteY7-60" fmla="*/ 1330872 h 4194099"/>
              <a:gd name="connsiteX8-61" fmla="*/ 448413 w 3863151"/>
              <a:gd name="connsiteY8-62" fmla="*/ 97910 h 4194099"/>
              <a:gd name="connsiteX9-63" fmla="*/ 483235 w 3863151"/>
              <a:gd name="connsiteY9-64" fmla="*/ 0 h 41940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863151" h="4194099">
                <a:moveTo>
                  <a:pt x="3863151" y="3821524"/>
                </a:moveTo>
                <a:lnTo>
                  <a:pt x="3798216" y="3839632"/>
                </a:lnTo>
                <a:cubicBezTo>
                  <a:pt x="3592190" y="3904429"/>
                  <a:pt x="3388949" y="3987727"/>
                  <a:pt x="3152425" y="4074726"/>
                </a:cubicBezTo>
                <a:cubicBezTo>
                  <a:pt x="2660225" y="4255706"/>
                  <a:pt x="2057646" y="4222459"/>
                  <a:pt x="1479213" y="4031979"/>
                </a:cubicBezTo>
                <a:cubicBezTo>
                  <a:pt x="1437935" y="4018402"/>
                  <a:pt x="1396988" y="4004077"/>
                  <a:pt x="1357143" y="3989030"/>
                </a:cubicBezTo>
                <a:cubicBezTo>
                  <a:pt x="764992" y="3766026"/>
                  <a:pt x="227787" y="3328870"/>
                  <a:pt x="65418" y="2793011"/>
                </a:cubicBezTo>
                <a:lnTo>
                  <a:pt x="65624" y="2793403"/>
                </a:lnTo>
                <a:cubicBezTo>
                  <a:pt x="-87692" y="2287663"/>
                  <a:pt x="64612" y="1801238"/>
                  <a:pt x="148252" y="1330872"/>
                </a:cubicBezTo>
                <a:cubicBezTo>
                  <a:pt x="222903" y="910483"/>
                  <a:pt x="321702" y="499277"/>
                  <a:pt x="448413" y="97910"/>
                </a:cubicBezTo>
                <a:lnTo>
                  <a:pt x="483235" y="0"/>
                </a:ln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>
            <a:off x="8645404" y="0"/>
            <a:ext cx="3546596" cy="3738290"/>
          </a:xfrm>
          <a:custGeom>
            <a:avLst/>
            <a:gdLst>
              <a:gd name="connsiteX0" fmla="*/ 444865 w 3546596"/>
              <a:gd name="connsiteY0" fmla="*/ 0 h 3738290"/>
              <a:gd name="connsiteX1" fmla="*/ 3546596 w 3546596"/>
              <a:gd name="connsiteY1" fmla="*/ 0 h 3738290"/>
              <a:gd name="connsiteX2" fmla="*/ 3546596 w 3546596"/>
              <a:gd name="connsiteY2" fmla="*/ 3445922 h 3738290"/>
              <a:gd name="connsiteX3" fmla="*/ 3519436 w 3546596"/>
              <a:gd name="connsiteY3" fmla="*/ 3449432 h 3738290"/>
              <a:gd name="connsiteX4" fmla="*/ 2751640 w 3546596"/>
              <a:gd name="connsiteY4" fmla="*/ 3654378 h 3738290"/>
              <a:gd name="connsiteX5" fmla="*/ 1296395 w 3546596"/>
              <a:gd name="connsiteY5" fmla="*/ 3587896 h 3738290"/>
              <a:gd name="connsiteX6" fmla="*/ 1190075 w 3546596"/>
              <a:gd name="connsiteY6" fmla="*/ 3549848 h 3738290"/>
              <a:gd name="connsiteX7" fmla="*/ 58939 w 3546596"/>
              <a:gd name="connsiteY7" fmla="*/ 2510414 h 3738290"/>
              <a:gd name="connsiteX8" fmla="*/ 59801 w 3546596"/>
              <a:gd name="connsiteY8" fmla="*/ 2510198 h 3738290"/>
              <a:gd name="connsiteX9" fmla="*/ 118210 w 3546596"/>
              <a:gd name="connsiteY9" fmla="*/ 1268253 h 3738290"/>
              <a:gd name="connsiteX10" fmla="*/ 367647 w 3546596"/>
              <a:gd name="connsiteY10" fmla="*/ 220588 h 3738290"/>
              <a:gd name="connsiteX0-1" fmla="*/ 3546596 w 3638036"/>
              <a:gd name="connsiteY0-2" fmla="*/ 0 h 3738290"/>
              <a:gd name="connsiteX1-3" fmla="*/ 3546596 w 3638036"/>
              <a:gd name="connsiteY1-4" fmla="*/ 3445922 h 3738290"/>
              <a:gd name="connsiteX2-5" fmla="*/ 3519436 w 3638036"/>
              <a:gd name="connsiteY2-6" fmla="*/ 3449432 h 3738290"/>
              <a:gd name="connsiteX3-7" fmla="*/ 2751640 w 3638036"/>
              <a:gd name="connsiteY3-8" fmla="*/ 3654378 h 3738290"/>
              <a:gd name="connsiteX4-9" fmla="*/ 1296395 w 3638036"/>
              <a:gd name="connsiteY4-10" fmla="*/ 3587896 h 3738290"/>
              <a:gd name="connsiteX5-11" fmla="*/ 1190075 w 3638036"/>
              <a:gd name="connsiteY5-12" fmla="*/ 3549848 h 3738290"/>
              <a:gd name="connsiteX6-13" fmla="*/ 58939 w 3638036"/>
              <a:gd name="connsiteY6-14" fmla="*/ 2510414 h 3738290"/>
              <a:gd name="connsiteX7-15" fmla="*/ 59801 w 3638036"/>
              <a:gd name="connsiteY7-16" fmla="*/ 2510198 h 3738290"/>
              <a:gd name="connsiteX8-17" fmla="*/ 118210 w 3638036"/>
              <a:gd name="connsiteY8-18" fmla="*/ 1268253 h 3738290"/>
              <a:gd name="connsiteX9-19" fmla="*/ 367647 w 3638036"/>
              <a:gd name="connsiteY9-20" fmla="*/ 220588 h 3738290"/>
              <a:gd name="connsiteX10-21" fmla="*/ 444865 w 3638036"/>
              <a:gd name="connsiteY10-22" fmla="*/ 0 h 3738290"/>
              <a:gd name="connsiteX11" fmla="*/ 3638036 w 3638036"/>
              <a:gd name="connsiteY11" fmla="*/ 91440 h 3738290"/>
              <a:gd name="connsiteX0-23" fmla="*/ 3546596 w 3546596"/>
              <a:gd name="connsiteY0-24" fmla="*/ 0 h 3738290"/>
              <a:gd name="connsiteX1-25" fmla="*/ 3546596 w 3546596"/>
              <a:gd name="connsiteY1-26" fmla="*/ 3445922 h 3738290"/>
              <a:gd name="connsiteX2-27" fmla="*/ 3519436 w 3546596"/>
              <a:gd name="connsiteY2-28" fmla="*/ 3449432 h 3738290"/>
              <a:gd name="connsiteX3-29" fmla="*/ 2751640 w 3546596"/>
              <a:gd name="connsiteY3-30" fmla="*/ 3654378 h 3738290"/>
              <a:gd name="connsiteX4-31" fmla="*/ 1296395 w 3546596"/>
              <a:gd name="connsiteY4-32" fmla="*/ 3587896 h 3738290"/>
              <a:gd name="connsiteX5-33" fmla="*/ 1190075 w 3546596"/>
              <a:gd name="connsiteY5-34" fmla="*/ 3549848 h 3738290"/>
              <a:gd name="connsiteX6-35" fmla="*/ 58939 w 3546596"/>
              <a:gd name="connsiteY6-36" fmla="*/ 2510414 h 3738290"/>
              <a:gd name="connsiteX7-37" fmla="*/ 59801 w 3546596"/>
              <a:gd name="connsiteY7-38" fmla="*/ 2510198 h 3738290"/>
              <a:gd name="connsiteX8-39" fmla="*/ 118210 w 3546596"/>
              <a:gd name="connsiteY8-40" fmla="*/ 1268253 h 3738290"/>
              <a:gd name="connsiteX9-41" fmla="*/ 367647 w 3546596"/>
              <a:gd name="connsiteY9-42" fmla="*/ 220588 h 3738290"/>
              <a:gd name="connsiteX10-43" fmla="*/ 444865 w 3546596"/>
              <a:gd name="connsiteY10-44" fmla="*/ 0 h 3738290"/>
              <a:gd name="connsiteX0-45" fmla="*/ 3546596 w 3546596"/>
              <a:gd name="connsiteY0-46" fmla="*/ 3445922 h 3738290"/>
              <a:gd name="connsiteX1-47" fmla="*/ 3519436 w 3546596"/>
              <a:gd name="connsiteY1-48" fmla="*/ 3449432 h 3738290"/>
              <a:gd name="connsiteX2-49" fmla="*/ 2751640 w 3546596"/>
              <a:gd name="connsiteY2-50" fmla="*/ 3654378 h 3738290"/>
              <a:gd name="connsiteX3-51" fmla="*/ 1296395 w 3546596"/>
              <a:gd name="connsiteY3-52" fmla="*/ 3587896 h 3738290"/>
              <a:gd name="connsiteX4-53" fmla="*/ 1190075 w 3546596"/>
              <a:gd name="connsiteY4-54" fmla="*/ 3549848 h 3738290"/>
              <a:gd name="connsiteX5-55" fmla="*/ 58939 w 3546596"/>
              <a:gd name="connsiteY5-56" fmla="*/ 2510414 h 3738290"/>
              <a:gd name="connsiteX6-57" fmla="*/ 59801 w 3546596"/>
              <a:gd name="connsiteY6-58" fmla="*/ 2510198 h 3738290"/>
              <a:gd name="connsiteX7-59" fmla="*/ 118210 w 3546596"/>
              <a:gd name="connsiteY7-60" fmla="*/ 1268253 h 3738290"/>
              <a:gd name="connsiteX8-61" fmla="*/ 367647 w 3546596"/>
              <a:gd name="connsiteY8-62" fmla="*/ 220588 h 3738290"/>
              <a:gd name="connsiteX9-63" fmla="*/ 444865 w 3546596"/>
              <a:gd name="connsiteY9-64" fmla="*/ 0 h 37382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546596" h="3738290">
                <a:moveTo>
                  <a:pt x="3546596" y="3445922"/>
                </a:moveTo>
                <a:lnTo>
                  <a:pt x="3519436" y="3449432"/>
                </a:lnTo>
                <a:cubicBezTo>
                  <a:pt x="3263338" y="3491944"/>
                  <a:pt x="3030649" y="3566738"/>
                  <a:pt x="2751640" y="3654378"/>
                </a:cubicBezTo>
                <a:cubicBezTo>
                  <a:pt x="2321071" y="3789787"/>
                  <a:pt x="1799324" y="3756818"/>
                  <a:pt x="1296395" y="3587896"/>
                </a:cubicBezTo>
                <a:cubicBezTo>
                  <a:pt x="1260228" y="3575698"/>
                  <a:pt x="1224606" y="3563134"/>
                  <a:pt x="1190075" y="3549848"/>
                </a:cubicBezTo>
                <a:cubicBezTo>
                  <a:pt x="674821" y="3352985"/>
                  <a:pt x="205134" y="2976587"/>
                  <a:pt x="58939" y="2510414"/>
                </a:cubicBezTo>
                <a:lnTo>
                  <a:pt x="59801" y="2510198"/>
                </a:lnTo>
                <a:cubicBezTo>
                  <a:pt x="-74829" y="2081326"/>
                  <a:pt x="50470" y="1668070"/>
                  <a:pt x="118210" y="1268253"/>
                </a:cubicBezTo>
                <a:cubicBezTo>
                  <a:pt x="178739" y="911012"/>
                  <a:pt x="261461" y="561777"/>
                  <a:pt x="367647" y="220588"/>
                </a:cubicBezTo>
                <a:lnTo>
                  <a:pt x="444865" y="0"/>
                </a:ln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9080954" y="0"/>
            <a:ext cx="3111046" cy="3220782"/>
          </a:xfrm>
          <a:custGeom>
            <a:avLst/>
            <a:gdLst>
              <a:gd name="connsiteX0" fmla="*/ 395330 w 3111046"/>
              <a:gd name="connsiteY0" fmla="*/ 0 h 3220782"/>
              <a:gd name="connsiteX1" fmla="*/ 3111046 w 3111046"/>
              <a:gd name="connsiteY1" fmla="*/ 0 h 3220782"/>
              <a:gd name="connsiteX2" fmla="*/ 3111046 w 3111046"/>
              <a:gd name="connsiteY2" fmla="*/ 3050911 h 3220782"/>
              <a:gd name="connsiteX3" fmla="*/ 2978949 w 3111046"/>
              <a:gd name="connsiteY3" fmla="*/ 3057321 h 3220782"/>
              <a:gd name="connsiteX4" fmla="*/ 2309610 w 3111046"/>
              <a:gd name="connsiteY4" fmla="*/ 3172043 h 3220782"/>
              <a:gd name="connsiteX5" fmla="*/ 1094473 w 3111046"/>
              <a:gd name="connsiteY5" fmla="*/ 3083168 h 3220782"/>
              <a:gd name="connsiteX6" fmla="*/ 1005831 w 3111046"/>
              <a:gd name="connsiteY6" fmla="*/ 3050757 h 3220782"/>
              <a:gd name="connsiteX7" fmla="*/ 52890 w 3111046"/>
              <a:gd name="connsiteY7" fmla="*/ 2183766 h 3220782"/>
              <a:gd name="connsiteX8" fmla="*/ 53000 w 3111046"/>
              <a:gd name="connsiteY8" fmla="*/ 2183525 h 3220782"/>
              <a:gd name="connsiteX9" fmla="*/ 86893 w 3111046"/>
              <a:gd name="connsiteY9" fmla="*/ 1180512 h 3220782"/>
              <a:gd name="connsiteX10" fmla="*/ 281346 w 3111046"/>
              <a:gd name="connsiteY10" fmla="*/ 333450 h 3220782"/>
              <a:gd name="connsiteX0-1" fmla="*/ 3111046 w 3202486"/>
              <a:gd name="connsiteY0-2" fmla="*/ 0 h 3220782"/>
              <a:gd name="connsiteX1-3" fmla="*/ 3111046 w 3202486"/>
              <a:gd name="connsiteY1-4" fmla="*/ 3050911 h 3220782"/>
              <a:gd name="connsiteX2-5" fmla="*/ 2978949 w 3202486"/>
              <a:gd name="connsiteY2-6" fmla="*/ 3057321 h 3220782"/>
              <a:gd name="connsiteX3-7" fmla="*/ 2309610 w 3202486"/>
              <a:gd name="connsiteY3-8" fmla="*/ 3172043 h 3220782"/>
              <a:gd name="connsiteX4-9" fmla="*/ 1094473 w 3202486"/>
              <a:gd name="connsiteY4-10" fmla="*/ 3083168 h 3220782"/>
              <a:gd name="connsiteX5-11" fmla="*/ 1005831 w 3202486"/>
              <a:gd name="connsiteY5-12" fmla="*/ 3050757 h 3220782"/>
              <a:gd name="connsiteX6-13" fmla="*/ 52890 w 3202486"/>
              <a:gd name="connsiteY6-14" fmla="*/ 2183766 h 3220782"/>
              <a:gd name="connsiteX7-15" fmla="*/ 53000 w 3202486"/>
              <a:gd name="connsiteY7-16" fmla="*/ 2183525 h 3220782"/>
              <a:gd name="connsiteX8-17" fmla="*/ 86893 w 3202486"/>
              <a:gd name="connsiteY8-18" fmla="*/ 1180512 h 3220782"/>
              <a:gd name="connsiteX9-19" fmla="*/ 281346 w 3202486"/>
              <a:gd name="connsiteY9-20" fmla="*/ 333450 h 3220782"/>
              <a:gd name="connsiteX10-21" fmla="*/ 395330 w 3202486"/>
              <a:gd name="connsiteY10-22" fmla="*/ 0 h 3220782"/>
              <a:gd name="connsiteX11" fmla="*/ 3202486 w 3202486"/>
              <a:gd name="connsiteY11" fmla="*/ 91440 h 3220782"/>
              <a:gd name="connsiteX0-23" fmla="*/ 3111046 w 3111046"/>
              <a:gd name="connsiteY0-24" fmla="*/ 0 h 3220782"/>
              <a:gd name="connsiteX1-25" fmla="*/ 3111046 w 3111046"/>
              <a:gd name="connsiteY1-26" fmla="*/ 3050911 h 3220782"/>
              <a:gd name="connsiteX2-27" fmla="*/ 2978949 w 3111046"/>
              <a:gd name="connsiteY2-28" fmla="*/ 3057321 h 3220782"/>
              <a:gd name="connsiteX3-29" fmla="*/ 2309610 w 3111046"/>
              <a:gd name="connsiteY3-30" fmla="*/ 3172043 h 3220782"/>
              <a:gd name="connsiteX4-31" fmla="*/ 1094473 w 3111046"/>
              <a:gd name="connsiteY4-32" fmla="*/ 3083168 h 3220782"/>
              <a:gd name="connsiteX5-33" fmla="*/ 1005831 w 3111046"/>
              <a:gd name="connsiteY5-34" fmla="*/ 3050757 h 3220782"/>
              <a:gd name="connsiteX6-35" fmla="*/ 52890 w 3111046"/>
              <a:gd name="connsiteY6-36" fmla="*/ 2183766 h 3220782"/>
              <a:gd name="connsiteX7-37" fmla="*/ 53000 w 3111046"/>
              <a:gd name="connsiteY7-38" fmla="*/ 2183525 h 3220782"/>
              <a:gd name="connsiteX8-39" fmla="*/ 86893 w 3111046"/>
              <a:gd name="connsiteY8-40" fmla="*/ 1180512 h 3220782"/>
              <a:gd name="connsiteX9-41" fmla="*/ 281346 w 3111046"/>
              <a:gd name="connsiteY9-42" fmla="*/ 333450 h 3220782"/>
              <a:gd name="connsiteX10-43" fmla="*/ 395330 w 3111046"/>
              <a:gd name="connsiteY10-44" fmla="*/ 0 h 3220782"/>
              <a:gd name="connsiteX0-45" fmla="*/ 3111046 w 3111046"/>
              <a:gd name="connsiteY0-46" fmla="*/ 3050911 h 3220782"/>
              <a:gd name="connsiteX1-47" fmla="*/ 2978949 w 3111046"/>
              <a:gd name="connsiteY1-48" fmla="*/ 3057321 h 3220782"/>
              <a:gd name="connsiteX2-49" fmla="*/ 2309610 w 3111046"/>
              <a:gd name="connsiteY2-50" fmla="*/ 3172043 h 3220782"/>
              <a:gd name="connsiteX3-51" fmla="*/ 1094473 w 3111046"/>
              <a:gd name="connsiteY3-52" fmla="*/ 3083168 h 3220782"/>
              <a:gd name="connsiteX4-53" fmla="*/ 1005831 w 3111046"/>
              <a:gd name="connsiteY4-54" fmla="*/ 3050757 h 3220782"/>
              <a:gd name="connsiteX5-55" fmla="*/ 52890 w 3111046"/>
              <a:gd name="connsiteY5-56" fmla="*/ 2183766 h 3220782"/>
              <a:gd name="connsiteX6-57" fmla="*/ 53000 w 3111046"/>
              <a:gd name="connsiteY6-58" fmla="*/ 2183525 h 3220782"/>
              <a:gd name="connsiteX7-59" fmla="*/ 86893 w 3111046"/>
              <a:gd name="connsiteY7-60" fmla="*/ 1180512 h 3220782"/>
              <a:gd name="connsiteX8-61" fmla="*/ 281346 w 3111046"/>
              <a:gd name="connsiteY8-62" fmla="*/ 333450 h 3220782"/>
              <a:gd name="connsiteX9-63" fmla="*/ 395330 w 3111046"/>
              <a:gd name="connsiteY9-64" fmla="*/ 0 h 3220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111046" h="3220782">
                <a:moveTo>
                  <a:pt x="3111046" y="3050911"/>
                </a:moveTo>
                <a:lnTo>
                  <a:pt x="2978949" y="3057321"/>
                </a:lnTo>
                <a:cubicBezTo>
                  <a:pt x="2753514" y="3074271"/>
                  <a:pt x="2548140" y="3113762"/>
                  <a:pt x="2309610" y="3172043"/>
                </a:cubicBezTo>
                <a:cubicBezTo>
                  <a:pt x="1948395" y="3260171"/>
                  <a:pt x="1513959" y="3227759"/>
                  <a:pt x="1094473" y="3083168"/>
                </a:cubicBezTo>
                <a:cubicBezTo>
                  <a:pt x="1064482" y="3073061"/>
                  <a:pt x="1034947" y="3061966"/>
                  <a:pt x="1005831" y="3050757"/>
                </a:cubicBezTo>
                <a:cubicBezTo>
                  <a:pt x="575807" y="2883582"/>
                  <a:pt x="180909" y="2573324"/>
                  <a:pt x="52890" y="2183766"/>
                </a:cubicBezTo>
                <a:cubicBezTo>
                  <a:pt x="52927" y="2183686"/>
                  <a:pt x="52963" y="2183605"/>
                  <a:pt x="53000" y="2183525"/>
                </a:cubicBezTo>
                <a:cubicBezTo>
                  <a:pt x="-60676" y="1838195"/>
                  <a:pt x="36291" y="1504062"/>
                  <a:pt x="86893" y="1180512"/>
                </a:cubicBezTo>
                <a:cubicBezTo>
                  <a:pt x="132262" y="891714"/>
                  <a:pt x="197380" y="609494"/>
                  <a:pt x="281346" y="333450"/>
                </a:cubicBezTo>
                <a:lnTo>
                  <a:pt x="395330" y="0"/>
                </a:ln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9"/>
            </p:custDataLst>
          </p:nvPr>
        </p:nvSpPr>
        <p:spPr>
          <a:xfrm>
            <a:off x="9499450" y="0"/>
            <a:ext cx="2692550" cy="2668596"/>
          </a:xfrm>
          <a:custGeom>
            <a:avLst/>
            <a:gdLst>
              <a:gd name="connsiteX0" fmla="*/ 371595 w 2692550"/>
              <a:gd name="connsiteY0" fmla="*/ 0 h 2668596"/>
              <a:gd name="connsiteX1" fmla="*/ 2549524 w 2692550"/>
              <a:gd name="connsiteY1" fmla="*/ 0 h 2668596"/>
              <a:gd name="connsiteX2" fmla="*/ 2532865 w 2692550"/>
              <a:gd name="connsiteY2" fmla="*/ 51620 h 2668596"/>
              <a:gd name="connsiteX3" fmla="*/ 2522568 w 2692550"/>
              <a:gd name="connsiteY3" fmla="*/ 241747 h 2668596"/>
              <a:gd name="connsiteX4" fmla="*/ 2633729 w 2692550"/>
              <a:gd name="connsiteY4" fmla="*/ 478437 h 2668596"/>
              <a:gd name="connsiteX5" fmla="*/ 2692550 w 2692550"/>
              <a:gd name="connsiteY5" fmla="*/ 537601 h 2668596"/>
              <a:gd name="connsiteX6" fmla="*/ 2692550 w 2692550"/>
              <a:gd name="connsiteY6" fmla="*/ 2651032 h 2668596"/>
              <a:gd name="connsiteX7" fmla="*/ 2613148 w 2692550"/>
              <a:gd name="connsiteY7" fmla="*/ 2644303 h 2668596"/>
              <a:gd name="connsiteX8" fmla="*/ 1777071 w 2692550"/>
              <a:gd name="connsiteY8" fmla="*/ 2651408 h 2668596"/>
              <a:gd name="connsiteX9" fmla="*/ 848582 w 2692550"/>
              <a:gd name="connsiteY9" fmla="*/ 2547258 h 2668596"/>
              <a:gd name="connsiteX10" fmla="*/ 780737 w 2692550"/>
              <a:gd name="connsiteY10" fmla="*/ 2521674 h 2668596"/>
              <a:gd name="connsiteX11" fmla="*/ 43407 w 2692550"/>
              <a:gd name="connsiteY11" fmla="*/ 1860386 h 2668596"/>
              <a:gd name="connsiteX12" fmla="*/ 43884 w 2692550"/>
              <a:gd name="connsiteY12" fmla="*/ 1860867 h 2668596"/>
              <a:gd name="connsiteX13" fmla="*/ 53645 w 2692550"/>
              <a:gd name="connsiteY13" fmla="*/ 1131655 h 2668596"/>
              <a:gd name="connsiteX14" fmla="*/ 285337 w 2692550"/>
              <a:gd name="connsiteY14" fmla="*/ 215809 h 2668596"/>
              <a:gd name="connsiteX0-1" fmla="*/ 2549524 w 2692550"/>
              <a:gd name="connsiteY0-2" fmla="*/ 0 h 2668596"/>
              <a:gd name="connsiteX1-3" fmla="*/ 2532865 w 2692550"/>
              <a:gd name="connsiteY1-4" fmla="*/ 51620 h 2668596"/>
              <a:gd name="connsiteX2-5" fmla="*/ 2522568 w 2692550"/>
              <a:gd name="connsiteY2-6" fmla="*/ 241747 h 2668596"/>
              <a:gd name="connsiteX3-7" fmla="*/ 2633729 w 2692550"/>
              <a:gd name="connsiteY3-8" fmla="*/ 478437 h 2668596"/>
              <a:gd name="connsiteX4-9" fmla="*/ 2692550 w 2692550"/>
              <a:gd name="connsiteY4-10" fmla="*/ 537601 h 2668596"/>
              <a:gd name="connsiteX5-11" fmla="*/ 2692550 w 2692550"/>
              <a:gd name="connsiteY5-12" fmla="*/ 2651032 h 2668596"/>
              <a:gd name="connsiteX6-13" fmla="*/ 2613148 w 2692550"/>
              <a:gd name="connsiteY6-14" fmla="*/ 2644303 h 2668596"/>
              <a:gd name="connsiteX7-15" fmla="*/ 1777071 w 2692550"/>
              <a:gd name="connsiteY7-16" fmla="*/ 2651408 h 2668596"/>
              <a:gd name="connsiteX8-17" fmla="*/ 848582 w 2692550"/>
              <a:gd name="connsiteY8-18" fmla="*/ 2547258 h 2668596"/>
              <a:gd name="connsiteX9-19" fmla="*/ 780737 w 2692550"/>
              <a:gd name="connsiteY9-20" fmla="*/ 2521674 h 2668596"/>
              <a:gd name="connsiteX10-21" fmla="*/ 43407 w 2692550"/>
              <a:gd name="connsiteY10-22" fmla="*/ 1860386 h 2668596"/>
              <a:gd name="connsiteX11-23" fmla="*/ 43884 w 2692550"/>
              <a:gd name="connsiteY11-24" fmla="*/ 1860867 h 2668596"/>
              <a:gd name="connsiteX12-25" fmla="*/ 53645 w 2692550"/>
              <a:gd name="connsiteY12-26" fmla="*/ 1131655 h 2668596"/>
              <a:gd name="connsiteX13-27" fmla="*/ 285337 w 2692550"/>
              <a:gd name="connsiteY13-28" fmla="*/ 215809 h 2668596"/>
              <a:gd name="connsiteX14-29" fmla="*/ 371595 w 2692550"/>
              <a:gd name="connsiteY14-30" fmla="*/ 0 h 2668596"/>
              <a:gd name="connsiteX15" fmla="*/ 2640964 w 2692550"/>
              <a:gd name="connsiteY15" fmla="*/ 91440 h 2668596"/>
              <a:gd name="connsiteX0-31" fmla="*/ 2549524 w 2692550"/>
              <a:gd name="connsiteY0-32" fmla="*/ 0 h 2668596"/>
              <a:gd name="connsiteX1-33" fmla="*/ 2532865 w 2692550"/>
              <a:gd name="connsiteY1-34" fmla="*/ 51620 h 2668596"/>
              <a:gd name="connsiteX2-35" fmla="*/ 2522568 w 2692550"/>
              <a:gd name="connsiteY2-36" fmla="*/ 241747 h 2668596"/>
              <a:gd name="connsiteX3-37" fmla="*/ 2633729 w 2692550"/>
              <a:gd name="connsiteY3-38" fmla="*/ 478437 h 2668596"/>
              <a:gd name="connsiteX4-39" fmla="*/ 2692550 w 2692550"/>
              <a:gd name="connsiteY4-40" fmla="*/ 537601 h 2668596"/>
              <a:gd name="connsiteX5-41" fmla="*/ 2692550 w 2692550"/>
              <a:gd name="connsiteY5-42" fmla="*/ 2651032 h 2668596"/>
              <a:gd name="connsiteX6-43" fmla="*/ 2613148 w 2692550"/>
              <a:gd name="connsiteY6-44" fmla="*/ 2644303 h 2668596"/>
              <a:gd name="connsiteX7-45" fmla="*/ 1777071 w 2692550"/>
              <a:gd name="connsiteY7-46" fmla="*/ 2651408 h 2668596"/>
              <a:gd name="connsiteX8-47" fmla="*/ 848582 w 2692550"/>
              <a:gd name="connsiteY8-48" fmla="*/ 2547258 h 2668596"/>
              <a:gd name="connsiteX9-49" fmla="*/ 780737 w 2692550"/>
              <a:gd name="connsiteY9-50" fmla="*/ 2521674 h 2668596"/>
              <a:gd name="connsiteX10-51" fmla="*/ 43407 w 2692550"/>
              <a:gd name="connsiteY10-52" fmla="*/ 1860386 h 2668596"/>
              <a:gd name="connsiteX11-53" fmla="*/ 43884 w 2692550"/>
              <a:gd name="connsiteY11-54" fmla="*/ 1860867 h 2668596"/>
              <a:gd name="connsiteX12-55" fmla="*/ 53645 w 2692550"/>
              <a:gd name="connsiteY12-56" fmla="*/ 1131655 h 2668596"/>
              <a:gd name="connsiteX13-57" fmla="*/ 285337 w 2692550"/>
              <a:gd name="connsiteY13-58" fmla="*/ 215809 h 2668596"/>
              <a:gd name="connsiteX14-59" fmla="*/ 371595 w 2692550"/>
              <a:gd name="connsiteY14-60" fmla="*/ 0 h 2668596"/>
              <a:gd name="connsiteX0-61" fmla="*/ 2532865 w 2692550"/>
              <a:gd name="connsiteY0-62" fmla="*/ 51620 h 2668596"/>
              <a:gd name="connsiteX1-63" fmla="*/ 2522568 w 2692550"/>
              <a:gd name="connsiteY1-64" fmla="*/ 241747 h 2668596"/>
              <a:gd name="connsiteX2-65" fmla="*/ 2633729 w 2692550"/>
              <a:gd name="connsiteY2-66" fmla="*/ 478437 h 2668596"/>
              <a:gd name="connsiteX3-67" fmla="*/ 2692550 w 2692550"/>
              <a:gd name="connsiteY3-68" fmla="*/ 537601 h 2668596"/>
              <a:gd name="connsiteX4-69" fmla="*/ 2692550 w 2692550"/>
              <a:gd name="connsiteY4-70" fmla="*/ 2651032 h 2668596"/>
              <a:gd name="connsiteX5-71" fmla="*/ 2613148 w 2692550"/>
              <a:gd name="connsiteY5-72" fmla="*/ 2644303 h 2668596"/>
              <a:gd name="connsiteX6-73" fmla="*/ 1777071 w 2692550"/>
              <a:gd name="connsiteY6-74" fmla="*/ 2651408 h 2668596"/>
              <a:gd name="connsiteX7-75" fmla="*/ 848582 w 2692550"/>
              <a:gd name="connsiteY7-76" fmla="*/ 2547258 h 2668596"/>
              <a:gd name="connsiteX8-77" fmla="*/ 780737 w 2692550"/>
              <a:gd name="connsiteY8-78" fmla="*/ 2521674 h 2668596"/>
              <a:gd name="connsiteX9-79" fmla="*/ 43407 w 2692550"/>
              <a:gd name="connsiteY9-80" fmla="*/ 1860386 h 2668596"/>
              <a:gd name="connsiteX10-81" fmla="*/ 43884 w 2692550"/>
              <a:gd name="connsiteY10-82" fmla="*/ 1860867 h 2668596"/>
              <a:gd name="connsiteX11-83" fmla="*/ 53645 w 2692550"/>
              <a:gd name="connsiteY11-84" fmla="*/ 1131655 h 2668596"/>
              <a:gd name="connsiteX12-85" fmla="*/ 285337 w 2692550"/>
              <a:gd name="connsiteY12-86" fmla="*/ 215809 h 2668596"/>
              <a:gd name="connsiteX13-87" fmla="*/ 371595 w 2692550"/>
              <a:gd name="connsiteY13-88" fmla="*/ 0 h 2668596"/>
              <a:gd name="connsiteX0-89" fmla="*/ 2522568 w 2692550"/>
              <a:gd name="connsiteY0-90" fmla="*/ 241747 h 2668596"/>
              <a:gd name="connsiteX1-91" fmla="*/ 2633729 w 2692550"/>
              <a:gd name="connsiteY1-92" fmla="*/ 478437 h 2668596"/>
              <a:gd name="connsiteX2-93" fmla="*/ 2692550 w 2692550"/>
              <a:gd name="connsiteY2-94" fmla="*/ 537601 h 2668596"/>
              <a:gd name="connsiteX3-95" fmla="*/ 2692550 w 2692550"/>
              <a:gd name="connsiteY3-96" fmla="*/ 2651032 h 2668596"/>
              <a:gd name="connsiteX4-97" fmla="*/ 2613148 w 2692550"/>
              <a:gd name="connsiteY4-98" fmla="*/ 2644303 h 2668596"/>
              <a:gd name="connsiteX5-99" fmla="*/ 1777071 w 2692550"/>
              <a:gd name="connsiteY5-100" fmla="*/ 2651408 h 2668596"/>
              <a:gd name="connsiteX6-101" fmla="*/ 848582 w 2692550"/>
              <a:gd name="connsiteY6-102" fmla="*/ 2547258 h 2668596"/>
              <a:gd name="connsiteX7-103" fmla="*/ 780737 w 2692550"/>
              <a:gd name="connsiteY7-104" fmla="*/ 2521674 h 2668596"/>
              <a:gd name="connsiteX8-105" fmla="*/ 43407 w 2692550"/>
              <a:gd name="connsiteY8-106" fmla="*/ 1860386 h 2668596"/>
              <a:gd name="connsiteX9-107" fmla="*/ 43884 w 2692550"/>
              <a:gd name="connsiteY9-108" fmla="*/ 1860867 h 2668596"/>
              <a:gd name="connsiteX10-109" fmla="*/ 53645 w 2692550"/>
              <a:gd name="connsiteY10-110" fmla="*/ 1131655 h 2668596"/>
              <a:gd name="connsiteX11-111" fmla="*/ 285337 w 2692550"/>
              <a:gd name="connsiteY11-112" fmla="*/ 215809 h 2668596"/>
              <a:gd name="connsiteX12-113" fmla="*/ 371595 w 2692550"/>
              <a:gd name="connsiteY12-114" fmla="*/ 0 h 2668596"/>
              <a:gd name="connsiteX0-115" fmla="*/ 2633729 w 2692550"/>
              <a:gd name="connsiteY0-116" fmla="*/ 478437 h 2668596"/>
              <a:gd name="connsiteX1-117" fmla="*/ 2692550 w 2692550"/>
              <a:gd name="connsiteY1-118" fmla="*/ 537601 h 2668596"/>
              <a:gd name="connsiteX2-119" fmla="*/ 2692550 w 2692550"/>
              <a:gd name="connsiteY2-120" fmla="*/ 2651032 h 2668596"/>
              <a:gd name="connsiteX3-121" fmla="*/ 2613148 w 2692550"/>
              <a:gd name="connsiteY3-122" fmla="*/ 2644303 h 2668596"/>
              <a:gd name="connsiteX4-123" fmla="*/ 1777071 w 2692550"/>
              <a:gd name="connsiteY4-124" fmla="*/ 2651408 h 2668596"/>
              <a:gd name="connsiteX5-125" fmla="*/ 848582 w 2692550"/>
              <a:gd name="connsiteY5-126" fmla="*/ 2547258 h 2668596"/>
              <a:gd name="connsiteX6-127" fmla="*/ 780737 w 2692550"/>
              <a:gd name="connsiteY6-128" fmla="*/ 2521674 h 2668596"/>
              <a:gd name="connsiteX7-129" fmla="*/ 43407 w 2692550"/>
              <a:gd name="connsiteY7-130" fmla="*/ 1860386 h 2668596"/>
              <a:gd name="connsiteX8-131" fmla="*/ 43884 w 2692550"/>
              <a:gd name="connsiteY8-132" fmla="*/ 1860867 h 2668596"/>
              <a:gd name="connsiteX9-133" fmla="*/ 53645 w 2692550"/>
              <a:gd name="connsiteY9-134" fmla="*/ 1131655 h 2668596"/>
              <a:gd name="connsiteX10-135" fmla="*/ 285337 w 2692550"/>
              <a:gd name="connsiteY10-136" fmla="*/ 215809 h 2668596"/>
              <a:gd name="connsiteX11-137" fmla="*/ 371595 w 2692550"/>
              <a:gd name="connsiteY11-138" fmla="*/ 0 h 2668596"/>
              <a:gd name="connsiteX0-139" fmla="*/ 2692550 w 2692550"/>
              <a:gd name="connsiteY0-140" fmla="*/ 537601 h 2668596"/>
              <a:gd name="connsiteX1-141" fmla="*/ 2692550 w 2692550"/>
              <a:gd name="connsiteY1-142" fmla="*/ 2651032 h 2668596"/>
              <a:gd name="connsiteX2-143" fmla="*/ 2613148 w 2692550"/>
              <a:gd name="connsiteY2-144" fmla="*/ 2644303 h 2668596"/>
              <a:gd name="connsiteX3-145" fmla="*/ 1777071 w 2692550"/>
              <a:gd name="connsiteY3-146" fmla="*/ 2651408 h 2668596"/>
              <a:gd name="connsiteX4-147" fmla="*/ 848582 w 2692550"/>
              <a:gd name="connsiteY4-148" fmla="*/ 2547258 h 2668596"/>
              <a:gd name="connsiteX5-149" fmla="*/ 780737 w 2692550"/>
              <a:gd name="connsiteY5-150" fmla="*/ 2521674 h 2668596"/>
              <a:gd name="connsiteX6-151" fmla="*/ 43407 w 2692550"/>
              <a:gd name="connsiteY6-152" fmla="*/ 1860386 h 2668596"/>
              <a:gd name="connsiteX7-153" fmla="*/ 43884 w 2692550"/>
              <a:gd name="connsiteY7-154" fmla="*/ 1860867 h 2668596"/>
              <a:gd name="connsiteX8-155" fmla="*/ 53645 w 2692550"/>
              <a:gd name="connsiteY8-156" fmla="*/ 1131655 h 2668596"/>
              <a:gd name="connsiteX9-157" fmla="*/ 285337 w 2692550"/>
              <a:gd name="connsiteY9-158" fmla="*/ 215809 h 2668596"/>
              <a:gd name="connsiteX10-159" fmla="*/ 371595 w 2692550"/>
              <a:gd name="connsiteY10-160" fmla="*/ 0 h 2668596"/>
              <a:gd name="connsiteX0-161" fmla="*/ 2692550 w 2692550"/>
              <a:gd name="connsiteY0-162" fmla="*/ 2651032 h 2668596"/>
              <a:gd name="connsiteX1-163" fmla="*/ 2613148 w 2692550"/>
              <a:gd name="connsiteY1-164" fmla="*/ 2644303 h 2668596"/>
              <a:gd name="connsiteX2-165" fmla="*/ 1777071 w 2692550"/>
              <a:gd name="connsiteY2-166" fmla="*/ 2651408 h 2668596"/>
              <a:gd name="connsiteX3-167" fmla="*/ 848582 w 2692550"/>
              <a:gd name="connsiteY3-168" fmla="*/ 2547258 h 2668596"/>
              <a:gd name="connsiteX4-169" fmla="*/ 780737 w 2692550"/>
              <a:gd name="connsiteY4-170" fmla="*/ 2521674 h 2668596"/>
              <a:gd name="connsiteX5-171" fmla="*/ 43407 w 2692550"/>
              <a:gd name="connsiteY5-172" fmla="*/ 1860386 h 2668596"/>
              <a:gd name="connsiteX6-173" fmla="*/ 43884 w 2692550"/>
              <a:gd name="connsiteY6-174" fmla="*/ 1860867 h 2668596"/>
              <a:gd name="connsiteX7-175" fmla="*/ 53645 w 2692550"/>
              <a:gd name="connsiteY7-176" fmla="*/ 1131655 h 2668596"/>
              <a:gd name="connsiteX8-177" fmla="*/ 285337 w 2692550"/>
              <a:gd name="connsiteY8-178" fmla="*/ 215809 h 2668596"/>
              <a:gd name="connsiteX9-179" fmla="*/ 371595 w 2692550"/>
              <a:gd name="connsiteY9-180" fmla="*/ 0 h 26685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692550" h="2668596">
                <a:moveTo>
                  <a:pt x="2692550" y="2651032"/>
                </a:moveTo>
                <a:lnTo>
                  <a:pt x="2613148" y="2644303"/>
                </a:lnTo>
                <a:cubicBezTo>
                  <a:pt x="2299160" y="2618883"/>
                  <a:pt x="2060546" y="2609497"/>
                  <a:pt x="1777071" y="2651408"/>
                </a:cubicBezTo>
                <a:cubicBezTo>
                  <a:pt x="1499730" y="2692268"/>
                  <a:pt x="1168596" y="2661338"/>
                  <a:pt x="848582" y="2547258"/>
                </a:cubicBezTo>
                <a:cubicBezTo>
                  <a:pt x="825439" y="2539140"/>
                  <a:pt x="802892" y="2530451"/>
                  <a:pt x="780737" y="2521674"/>
                </a:cubicBezTo>
                <a:cubicBezTo>
                  <a:pt x="452050" y="2390470"/>
                  <a:pt x="147673" y="2158245"/>
                  <a:pt x="43407" y="1860386"/>
                </a:cubicBezTo>
                <a:lnTo>
                  <a:pt x="43884" y="1860867"/>
                </a:lnTo>
                <a:cubicBezTo>
                  <a:pt x="-43530" y="1610847"/>
                  <a:pt x="21207" y="1367413"/>
                  <a:pt x="53645" y="1131655"/>
                </a:cubicBezTo>
                <a:cubicBezTo>
                  <a:pt x="97535" y="816078"/>
                  <a:pt x="177357" y="511563"/>
                  <a:pt x="285337" y="215809"/>
                </a:cubicBezTo>
                <a:lnTo>
                  <a:pt x="371595" y="0"/>
                </a:ln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9873674" y="4106"/>
            <a:ext cx="2301236" cy="2304949"/>
          </a:xfrm>
          <a:custGeom>
            <a:avLst/>
            <a:gdLst>
              <a:gd name="connsiteX0" fmla="*/ 362324 w 2318326"/>
              <a:gd name="connsiteY0" fmla="*/ 0 h 2309713"/>
              <a:gd name="connsiteX1" fmla="*/ 1994876 w 2318326"/>
              <a:gd name="connsiteY1" fmla="*/ 0 h 2309713"/>
              <a:gd name="connsiteX2" fmla="*/ 1974322 w 2318326"/>
              <a:gd name="connsiteY2" fmla="*/ 72792 h 2309713"/>
              <a:gd name="connsiteX3" fmla="*/ 1913511 w 2318326"/>
              <a:gd name="connsiteY3" fmla="*/ 253941 h 2309713"/>
              <a:gd name="connsiteX4" fmla="*/ 1905104 w 2318326"/>
              <a:gd name="connsiteY4" fmla="*/ 390386 h 2309713"/>
              <a:gd name="connsiteX5" fmla="*/ 2109971 w 2318326"/>
              <a:gd name="connsiteY5" fmla="*/ 696773 h 2309713"/>
              <a:gd name="connsiteX6" fmla="*/ 2289189 w 2318326"/>
              <a:gd name="connsiteY6" fmla="*/ 815534 h 2309713"/>
              <a:gd name="connsiteX7" fmla="*/ 2318326 w 2318326"/>
              <a:gd name="connsiteY7" fmla="*/ 832315 h 2309713"/>
              <a:gd name="connsiteX8" fmla="*/ 2318326 w 2318326"/>
              <a:gd name="connsiteY8" fmla="*/ 2309713 h 2309713"/>
              <a:gd name="connsiteX9" fmla="*/ 2275234 w 2318326"/>
              <a:gd name="connsiteY9" fmla="*/ 2309055 h 2309713"/>
              <a:gd name="connsiteX10" fmla="*/ 1329359 w 2318326"/>
              <a:gd name="connsiteY10" fmla="*/ 2185273 h 2309713"/>
              <a:gd name="connsiteX11" fmla="*/ 643160 w 2318326"/>
              <a:gd name="connsiteY11" fmla="*/ 2067039 h 2309713"/>
              <a:gd name="connsiteX12" fmla="*/ 593145 w 2318326"/>
              <a:gd name="connsiteY12" fmla="*/ 2047319 h 2309713"/>
              <a:gd name="connsiteX13" fmla="*/ 37525 w 2318326"/>
              <a:gd name="connsiteY13" fmla="*/ 1559741 h 2309713"/>
              <a:gd name="connsiteX14" fmla="*/ 37259 w 2318326"/>
              <a:gd name="connsiteY14" fmla="*/ 1559627 h 2309713"/>
              <a:gd name="connsiteX15" fmla="*/ 25694 w 2318326"/>
              <a:gd name="connsiteY15" fmla="*/ 1062994 h 2309713"/>
              <a:gd name="connsiteX16" fmla="*/ 243863 w 2318326"/>
              <a:gd name="connsiteY16" fmla="*/ 234786 h 2309713"/>
              <a:gd name="connsiteX17" fmla="*/ 314168 w 2318326"/>
              <a:gd name="connsiteY17" fmla="*/ 82112 h 2309713"/>
              <a:gd name="connsiteX0-1" fmla="*/ 362324 w 2318326"/>
              <a:gd name="connsiteY0-2" fmla="*/ 0 h 2309713"/>
              <a:gd name="connsiteX1-3" fmla="*/ 1994876 w 2318326"/>
              <a:gd name="connsiteY1-4" fmla="*/ 0 h 2309713"/>
              <a:gd name="connsiteX2-5" fmla="*/ 1974322 w 2318326"/>
              <a:gd name="connsiteY2-6" fmla="*/ 72792 h 2309713"/>
              <a:gd name="connsiteX3-7" fmla="*/ 1913511 w 2318326"/>
              <a:gd name="connsiteY3-8" fmla="*/ 253941 h 2309713"/>
              <a:gd name="connsiteX4-9" fmla="*/ 1905104 w 2318326"/>
              <a:gd name="connsiteY4-10" fmla="*/ 390386 h 2309713"/>
              <a:gd name="connsiteX5-11" fmla="*/ 2109971 w 2318326"/>
              <a:gd name="connsiteY5-12" fmla="*/ 696773 h 2309713"/>
              <a:gd name="connsiteX6-13" fmla="*/ 2289189 w 2318326"/>
              <a:gd name="connsiteY6-14" fmla="*/ 815534 h 2309713"/>
              <a:gd name="connsiteX7-15" fmla="*/ 2318326 w 2318326"/>
              <a:gd name="connsiteY7-16" fmla="*/ 832315 h 2309713"/>
              <a:gd name="connsiteX8-17" fmla="*/ 2318326 w 2318326"/>
              <a:gd name="connsiteY8-18" fmla="*/ 2309713 h 2309713"/>
              <a:gd name="connsiteX9-19" fmla="*/ 2275234 w 2318326"/>
              <a:gd name="connsiteY9-20" fmla="*/ 2309055 h 2309713"/>
              <a:gd name="connsiteX10-21" fmla="*/ 1329359 w 2318326"/>
              <a:gd name="connsiteY10-22" fmla="*/ 2185273 h 2309713"/>
              <a:gd name="connsiteX11-23" fmla="*/ 643160 w 2318326"/>
              <a:gd name="connsiteY11-24" fmla="*/ 2067039 h 2309713"/>
              <a:gd name="connsiteX12-25" fmla="*/ 593145 w 2318326"/>
              <a:gd name="connsiteY12-26" fmla="*/ 2047319 h 2309713"/>
              <a:gd name="connsiteX13-27" fmla="*/ 37525 w 2318326"/>
              <a:gd name="connsiteY13-28" fmla="*/ 1559741 h 2309713"/>
              <a:gd name="connsiteX14-29" fmla="*/ 37259 w 2318326"/>
              <a:gd name="connsiteY14-30" fmla="*/ 1559627 h 2309713"/>
              <a:gd name="connsiteX15-31" fmla="*/ 25694 w 2318326"/>
              <a:gd name="connsiteY15-32" fmla="*/ 1062994 h 2309713"/>
              <a:gd name="connsiteX16-33" fmla="*/ 243863 w 2318326"/>
              <a:gd name="connsiteY16-34" fmla="*/ 234786 h 2309713"/>
              <a:gd name="connsiteX17-35" fmla="*/ 314168 w 2318326"/>
              <a:gd name="connsiteY17-36" fmla="*/ 82112 h 2309713"/>
              <a:gd name="connsiteX18" fmla="*/ 453764 w 2318326"/>
              <a:gd name="connsiteY18" fmla="*/ 91440 h 2309713"/>
              <a:gd name="connsiteX0-37" fmla="*/ 1994876 w 2318326"/>
              <a:gd name="connsiteY0-38" fmla="*/ 0 h 2309713"/>
              <a:gd name="connsiteX1-39" fmla="*/ 1974322 w 2318326"/>
              <a:gd name="connsiteY1-40" fmla="*/ 72792 h 2309713"/>
              <a:gd name="connsiteX2-41" fmla="*/ 1913511 w 2318326"/>
              <a:gd name="connsiteY2-42" fmla="*/ 253941 h 2309713"/>
              <a:gd name="connsiteX3-43" fmla="*/ 1905104 w 2318326"/>
              <a:gd name="connsiteY3-44" fmla="*/ 390386 h 2309713"/>
              <a:gd name="connsiteX4-45" fmla="*/ 2109971 w 2318326"/>
              <a:gd name="connsiteY4-46" fmla="*/ 696773 h 2309713"/>
              <a:gd name="connsiteX5-47" fmla="*/ 2289189 w 2318326"/>
              <a:gd name="connsiteY5-48" fmla="*/ 815534 h 2309713"/>
              <a:gd name="connsiteX6-49" fmla="*/ 2318326 w 2318326"/>
              <a:gd name="connsiteY6-50" fmla="*/ 832315 h 2309713"/>
              <a:gd name="connsiteX7-51" fmla="*/ 2318326 w 2318326"/>
              <a:gd name="connsiteY7-52" fmla="*/ 2309713 h 2309713"/>
              <a:gd name="connsiteX8-53" fmla="*/ 2275234 w 2318326"/>
              <a:gd name="connsiteY8-54" fmla="*/ 2309055 h 2309713"/>
              <a:gd name="connsiteX9-55" fmla="*/ 1329359 w 2318326"/>
              <a:gd name="connsiteY9-56" fmla="*/ 2185273 h 2309713"/>
              <a:gd name="connsiteX10-57" fmla="*/ 643160 w 2318326"/>
              <a:gd name="connsiteY10-58" fmla="*/ 2067039 h 2309713"/>
              <a:gd name="connsiteX11-59" fmla="*/ 593145 w 2318326"/>
              <a:gd name="connsiteY11-60" fmla="*/ 2047319 h 2309713"/>
              <a:gd name="connsiteX12-61" fmla="*/ 37525 w 2318326"/>
              <a:gd name="connsiteY12-62" fmla="*/ 1559741 h 2309713"/>
              <a:gd name="connsiteX13-63" fmla="*/ 37259 w 2318326"/>
              <a:gd name="connsiteY13-64" fmla="*/ 1559627 h 2309713"/>
              <a:gd name="connsiteX14-65" fmla="*/ 25694 w 2318326"/>
              <a:gd name="connsiteY14-66" fmla="*/ 1062994 h 2309713"/>
              <a:gd name="connsiteX15-67" fmla="*/ 243863 w 2318326"/>
              <a:gd name="connsiteY15-68" fmla="*/ 234786 h 2309713"/>
              <a:gd name="connsiteX16-69" fmla="*/ 314168 w 2318326"/>
              <a:gd name="connsiteY16-70" fmla="*/ 82112 h 2309713"/>
              <a:gd name="connsiteX17-71" fmla="*/ 453764 w 2318326"/>
              <a:gd name="connsiteY17-72" fmla="*/ 91440 h 2309713"/>
              <a:gd name="connsiteX0-73" fmla="*/ 1994876 w 2318326"/>
              <a:gd name="connsiteY0-74" fmla="*/ 0 h 2309713"/>
              <a:gd name="connsiteX1-75" fmla="*/ 1974322 w 2318326"/>
              <a:gd name="connsiteY1-76" fmla="*/ 72792 h 2309713"/>
              <a:gd name="connsiteX2-77" fmla="*/ 1913511 w 2318326"/>
              <a:gd name="connsiteY2-78" fmla="*/ 253941 h 2309713"/>
              <a:gd name="connsiteX3-79" fmla="*/ 1905104 w 2318326"/>
              <a:gd name="connsiteY3-80" fmla="*/ 390386 h 2309713"/>
              <a:gd name="connsiteX4-81" fmla="*/ 2109971 w 2318326"/>
              <a:gd name="connsiteY4-82" fmla="*/ 696773 h 2309713"/>
              <a:gd name="connsiteX5-83" fmla="*/ 2289189 w 2318326"/>
              <a:gd name="connsiteY5-84" fmla="*/ 815534 h 2309713"/>
              <a:gd name="connsiteX6-85" fmla="*/ 2318326 w 2318326"/>
              <a:gd name="connsiteY6-86" fmla="*/ 832315 h 2309713"/>
              <a:gd name="connsiteX7-87" fmla="*/ 2318326 w 2318326"/>
              <a:gd name="connsiteY7-88" fmla="*/ 2309713 h 2309713"/>
              <a:gd name="connsiteX8-89" fmla="*/ 2275234 w 2318326"/>
              <a:gd name="connsiteY8-90" fmla="*/ 2309055 h 2309713"/>
              <a:gd name="connsiteX9-91" fmla="*/ 1329359 w 2318326"/>
              <a:gd name="connsiteY9-92" fmla="*/ 2185273 h 2309713"/>
              <a:gd name="connsiteX10-93" fmla="*/ 643160 w 2318326"/>
              <a:gd name="connsiteY10-94" fmla="*/ 2067039 h 2309713"/>
              <a:gd name="connsiteX11-95" fmla="*/ 593145 w 2318326"/>
              <a:gd name="connsiteY11-96" fmla="*/ 2047319 h 2309713"/>
              <a:gd name="connsiteX12-97" fmla="*/ 37525 w 2318326"/>
              <a:gd name="connsiteY12-98" fmla="*/ 1559741 h 2309713"/>
              <a:gd name="connsiteX13-99" fmla="*/ 37259 w 2318326"/>
              <a:gd name="connsiteY13-100" fmla="*/ 1559627 h 2309713"/>
              <a:gd name="connsiteX14-101" fmla="*/ 25694 w 2318326"/>
              <a:gd name="connsiteY14-102" fmla="*/ 1062994 h 2309713"/>
              <a:gd name="connsiteX15-103" fmla="*/ 243863 w 2318326"/>
              <a:gd name="connsiteY15-104" fmla="*/ 234786 h 2309713"/>
              <a:gd name="connsiteX16-105" fmla="*/ 314168 w 2318326"/>
              <a:gd name="connsiteY16-106" fmla="*/ 82112 h 2309713"/>
              <a:gd name="connsiteX0-107" fmla="*/ 1994876 w 2318326"/>
              <a:gd name="connsiteY0-108" fmla="*/ 0 h 2309713"/>
              <a:gd name="connsiteX1-109" fmla="*/ 1974322 w 2318326"/>
              <a:gd name="connsiteY1-110" fmla="*/ 72792 h 2309713"/>
              <a:gd name="connsiteX2-111" fmla="*/ 1913511 w 2318326"/>
              <a:gd name="connsiteY2-112" fmla="*/ 253941 h 2309713"/>
              <a:gd name="connsiteX3-113" fmla="*/ 1905104 w 2318326"/>
              <a:gd name="connsiteY3-114" fmla="*/ 390386 h 2309713"/>
              <a:gd name="connsiteX4-115" fmla="*/ 2109971 w 2318326"/>
              <a:gd name="connsiteY4-116" fmla="*/ 696773 h 2309713"/>
              <a:gd name="connsiteX5-117" fmla="*/ 2289189 w 2318326"/>
              <a:gd name="connsiteY5-118" fmla="*/ 815534 h 2309713"/>
              <a:gd name="connsiteX6-119" fmla="*/ 2318326 w 2318326"/>
              <a:gd name="connsiteY6-120" fmla="*/ 832315 h 2309713"/>
              <a:gd name="connsiteX7-121" fmla="*/ 2318326 w 2318326"/>
              <a:gd name="connsiteY7-122" fmla="*/ 2309713 h 2309713"/>
              <a:gd name="connsiteX8-123" fmla="*/ 2275234 w 2318326"/>
              <a:gd name="connsiteY8-124" fmla="*/ 2309055 h 2309713"/>
              <a:gd name="connsiteX9-125" fmla="*/ 1329359 w 2318326"/>
              <a:gd name="connsiteY9-126" fmla="*/ 2185273 h 2309713"/>
              <a:gd name="connsiteX10-127" fmla="*/ 643160 w 2318326"/>
              <a:gd name="connsiteY10-128" fmla="*/ 2067039 h 2309713"/>
              <a:gd name="connsiteX11-129" fmla="*/ 593145 w 2318326"/>
              <a:gd name="connsiteY11-130" fmla="*/ 2047319 h 2309713"/>
              <a:gd name="connsiteX12-131" fmla="*/ 37525 w 2318326"/>
              <a:gd name="connsiteY12-132" fmla="*/ 1559741 h 2309713"/>
              <a:gd name="connsiteX13-133" fmla="*/ 37259 w 2318326"/>
              <a:gd name="connsiteY13-134" fmla="*/ 1559627 h 2309713"/>
              <a:gd name="connsiteX14-135" fmla="*/ 25694 w 2318326"/>
              <a:gd name="connsiteY14-136" fmla="*/ 1062994 h 2309713"/>
              <a:gd name="connsiteX15-137" fmla="*/ 243863 w 2318326"/>
              <a:gd name="connsiteY15-138" fmla="*/ 234786 h 2309713"/>
              <a:gd name="connsiteX16-139" fmla="*/ 357505 w 2318326"/>
              <a:gd name="connsiteY16-140" fmla="*/ 4106 h 2309713"/>
              <a:gd name="connsiteX0-141" fmla="*/ 1994876 w 2318326"/>
              <a:gd name="connsiteY0-142" fmla="*/ 0 h 2309055"/>
              <a:gd name="connsiteX1-143" fmla="*/ 1974322 w 2318326"/>
              <a:gd name="connsiteY1-144" fmla="*/ 72792 h 2309055"/>
              <a:gd name="connsiteX2-145" fmla="*/ 1913511 w 2318326"/>
              <a:gd name="connsiteY2-146" fmla="*/ 253941 h 2309055"/>
              <a:gd name="connsiteX3-147" fmla="*/ 1905104 w 2318326"/>
              <a:gd name="connsiteY3-148" fmla="*/ 390386 h 2309055"/>
              <a:gd name="connsiteX4-149" fmla="*/ 2109971 w 2318326"/>
              <a:gd name="connsiteY4-150" fmla="*/ 696773 h 2309055"/>
              <a:gd name="connsiteX5-151" fmla="*/ 2289189 w 2318326"/>
              <a:gd name="connsiteY5-152" fmla="*/ 815534 h 2309055"/>
              <a:gd name="connsiteX6-153" fmla="*/ 2318326 w 2318326"/>
              <a:gd name="connsiteY6-154" fmla="*/ 832315 h 2309055"/>
              <a:gd name="connsiteX7-155" fmla="*/ 2275234 w 2318326"/>
              <a:gd name="connsiteY7-156" fmla="*/ 2309055 h 2309055"/>
              <a:gd name="connsiteX8-157" fmla="*/ 1329359 w 2318326"/>
              <a:gd name="connsiteY8-158" fmla="*/ 2185273 h 2309055"/>
              <a:gd name="connsiteX9-159" fmla="*/ 643160 w 2318326"/>
              <a:gd name="connsiteY9-160" fmla="*/ 2067039 h 2309055"/>
              <a:gd name="connsiteX10-161" fmla="*/ 593145 w 2318326"/>
              <a:gd name="connsiteY10-162" fmla="*/ 2047319 h 2309055"/>
              <a:gd name="connsiteX11-163" fmla="*/ 37525 w 2318326"/>
              <a:gd name="connsiteY11-164" fmla="*/ 1559741 h 2309055"/>
              <a:gd name="connsiteX12-165" fmla="*/ 37259 w 2318326"/>
              <a:gd name="connsiteY12-166" fmla="*/ 1559627 h 2309055"/>
              <a:gd name="connsiteX13-167" fmla="*/ 25694 w 2318326"/>
              <a:gd name="connsiteY13-168" fmla="*/ 1062994 h 2309055"/>
              <a:gd name="connsiteX14-169" fmla="*/ 243863 w 2318326"/>
              <a:gd name="connsiteY14-170" fmla="*/ 234786 h 2309055"/>
              <a:gd name="connsiteX15-171" fmla="*/ 357505 w 2318326"/>
              <a:gd name="connsiteY15-172" fmla="*/ 4106 h 2309055"/>
              <a:gd name="connsiteX0-173" fmla="*/ 1994876 w 2289189"/>
              <a:gd name="connsiteY0-174" fmla="*/ 0 h 2309055"/>
              <a:gd name="connsiteX1-175" fmla="*/ 1974322 w 2289189"/>
              <a:gd name="connsiteY1-176" fmla="*/ 72792 h 2309055"/>
              <a:gd name="connsiteX2-177" fmla="*/ 1913511 w 2289189"/>
              <a:gd name="connsiteY2-178" fmla="*/ 253941 h 2309055"/>
              <a:gd name="connsiteX3-179" fmla="*/ 1905104 w 2289189"/>
              <a:gd name="connsiteY3-180" fmla="*/ 390386 h 2309055"/>
              <a:gd name="connsiteX4-181" fmla="*/ 2109971 w 2289189"/>
              <a:gd name="connsiteY4-182" fmla="*/ 696773 h 2309055"/>
              <a:gd name="connsiteX5-183" fmla="*/ 2289189 w 2289189"/>
              <a:gd name="connsiteY5-184" fmla="*/ 815534 h 2309055"/>
              <a:gd name="connsiteX6-185" fmla="*/ 2275234 w 2289189"/>
              <a:gd name="connsiteY6-186" fmla="*/ 2309055 h 2309055"/>
              <a:gd name="connsiteX7-187" fmla="*/ 1329359 w 2289189"/>
              <a:gd name="connsiteY7-188" fmla="*/ 2185273 h 2309055"/>
              <a:gd name="connsiteX8-189" fmla="*/ 643160 w 2289189"/>
              <a:gd name="connsiteY8-190" fmla="*/ 2067039 h 2309055"/>
              <a:gd name="connsiteX9-191" fmla="*/ 593145 w 2289189"/>
              <a:gd name="connsiteY9-192" fmla="*/ 2047319 h 2309055"/>
              <a:gd name="connsiteX10-193" fmla="*/ 37525 w 2289189"/>
              <a:gd name="connsiteY10-194" fmla="*/ 1559741 h 2309055"/>
              <a:gd name="connsiteX11-195" fmla="*/ 37259 w 2289189"/>
              <a:gd name="connsiteY11-196" fmla="*/ 1559627 h 2309055"/>
              <a:gd name="connsiteX12-197" fmla="*/ 25694 w 2289189"/>
              <a:gd name="connsiteY12-198" fmla="*/ 1062994 h 2309055"/>
              <a:gd name="connsiteX13-199" fmla="*/ 243863 w 2289189"/>
              <a:gd name="connsiteY13-200" fmla="*/ 234786 h 2309055"/>
              <a:gd name="connsiteX14-201" fmla="*/ 357505 w 2289189"/>
              <a:gd name="connsiteY14-202" fmla="*/ 4106 h 2309055"/>
              <a:gd name="connsiteX0-203" fmla="*/ 1994876 w 2314034"/>
              <a:gd name="connsiteY0-204" fmla="*/ 0 h 2309055"/>
              <a:gd name="connsiteX1-205" fmla="*/ 1974322 w 2314034"/>
              <a:gd name="connsiteY1-206" fmla="*/ 72792 h 2309055"/>
              <a:gd name="connsiteX2-207" fmla="*/ 1913511 w 2314034"/>
              <a:gd name="connsiteY2-208" fmla="*/ 253941 h 2309055"/>
              <a:gd name="connsiteX3-209" fmla="*/ 1905104 w 2314034"/>
              <a:gd name="connsiteY3-210" fmla="*/ 390386 h 2309055"/>
              <a:gd name="connsiteX4-211" fmla="*/ 2109971 w 2314034"/>
              <a:gd name="connsiteY4-212" fmla="*/ 696773 h 2309055"/>
              <a:gd name="connsiteX5-213" fmla="*/ 2275234 w 2314034"/>
              <a:gd name="connsiteY5-214" fmla="*/ 2309055 h 2309055"/>
              <a:gd name="connsiteX6-215" fmla="*/ 1329359 w 2314034"/>
              <a:gd name="connsiteY6-216" fmla="*/ 2185273 h 2309055"/>
              <a:gd name="connsiteX7-217" fmla="*/ 643160 w 2314034"/>
              <a:gd name="connsiteY7-218" fmla="*/ 2067039 h 2309055"/>
              <a:gd name="connsiteX8-219" fmla="*/ 593145 w 2314034"/>
              <a:gd name="connsiteY8-220" fmla="*/ 2047319 h 2309055"/>
              <a:gd name="connsiteX9-221" fmla="*/ 37525 w 2314034"/>
              <a:gd name="connsiteY9-222" fmla="*/ 1559741 h 2309055"/>
              <a:gd name="connsiteX10-223" fmla="*/ 37259 w 2314034"/>
              <a:gd name="connsiteY10-224" fmla="*/ 1559627 h 2309055"/>
              <a:gd name="connsiteX11-225" fmla="*/ 25694 w 2314034"/>
              <a:gd name="connsiteY11-226" fmla="*/ 1062994 h 2309055"/>
              <a:gd name="connsiteX12-227" fmla="*/ 243863 w 2314034"/>
              <a:gd name="connsiteY12-228" fmla="*/ 234786 h 2309055"/>
              <a:gd name="connsiteX13-229" fmla="*/ 357505 w 2314034"/>
              <a:gd name="connsiteY13-230" fmla="*/ 4106 h 2309055"/>
              <a:gd name="connsiteX0-231" fmla="*/ 1994876 w 2289845"/>
              <a:gd name="connsiteY0-232" fmla="*/ 0 h 2309055"/>
              <a:gd name="connsiteX1-233" fmla="*/ 1974322 w 2289845"/>
              <a:gd name="connsiteY1-234" fmla="*/ 72792 h 2309055"/>
              <a:gd name="connsiteX2-235" fmla="*/ 1913511 w 2289845"/>
              <a:gd name="connsiteY2-236" fmla="*/ 253941 h 2309055"/>
              <a:gd name="connsiteX3-237" fmla="*/ 1905104 w 2289845"/>
              <a:gd name="connsiteY3-238" fmla="*/ 390386 h 2309055"/>
              <a:gd name="connsiteX4-239" fmla="*/ 2275234 w 2289845"/>
              <a:gd name="connsiteY4-240" fmla="*/ 2309055 h 2309055"/>
              <a:gd name="connsiteX5-241" fmla="*/ 1329359 w 2289845"/>
              <a:gd name="connsiteY5-242" fmla="*/ 2185273 h 2309055"/>
              <a:gd name="connsiteX6-243" fmla="*/ 643160 w 2289845"/>
              <a:gd name="connsiteY6-244" fmla="*/ 2067039 h 2309055"/>
              <a:gd name="connsiteX7-245" fmla="*/ 593145 w 2289845"/>
              <a:gd name="connsiteY7-246" fmla="*/ 2047319 h 2309055"/>
              <a:gd name="connsiteX8-247" fmla="*/ 37525 w 2289845"/>
              <a:gd name="connsiteY8-248" fmla="*/ 1559741 h 2309055"/>
              <a:gd name="connsiteX9-249" fmla="*/ 37259 w 2289845"/>
              <a:gd name="connsiteY9-250" fmla="*/ 1559627 h 2309055"/>
              <a:gd name="connsiteX10-251" fmla="*/ 25694 w 2289845"/>
              <a:gd name="connsiteY10-252" fmla="*/ 1062994 h 2309055"/>
              <a:gd name="connsiteX11-253" fmla="*/ 243863 w 2289845"/>
              <a:gd name="connsiteY11-254" fmla="*/ 234786 h 2309055"/>
              <a:gd name="connsiteX12-255" fmla="*/ 357505 w 2289845"/>
              <a:gd name="connsiteY12-256" fmla="*/ 4106 h 2309055"/>
              <a:gd name="connsiteX0-257" fmla="*/ 1994876 w 2290158"/>
              <a:gd name="connsiteY0-258" fmla="*/ 0 h 2309055"/>
              <a:gd name="connsiteX1-259" fmla="*/ 1974322 w 2290158"/>
              <a:gd name="connsiteY1-260" fmla="*/ 72792 h 2309055"/>
              <a:gd name="connsiteX2-261" fmla="*/ 1913511 w 2290158"/>
              <a:gd name="connsiteY2-262" fmla="*/ 253941 h 2309055"/>
              <a:gd name="connsiteX3-263" fmla="*/ 2275234 w 2290158"/>
              <a:gd name="connsiteY3-264" fmla="*/ 2309055 h 2309055"/>
              <a:gd name="connsiteX4-265" fmla="*/ 1329359 w 2290158"/>
              <a:gd name="connsiteY4-266" fmla="*/ 2185273 h 2309055"/>
              <a:gd name="connsiteX5-267" fmla="*/ 643160 w 2290158"/>
              <a:gd name="connsiteY5-268" fmla="*/ 2067039 h 2309055"/>
              <a:gd name="connsiteX6-269" fmla="*/ 593145 w 2290158"/>
              <a:gd name="connsiteY6-270" fmla="*/ 2047319 h 2309055"/>
              <a:gd name="connsiteX7-271" fmla="*/ 37525 w 2290158"/>
              <a:gd name="connsiteY7-272" fmla="*/ 1559741 h 2309055"/>
              <a:gd name="connsiteX8-273" fmla="*/ 37259 w 2290158"/>
              <a:gd name="connsiteY8-274" fmla="*/ 1559627 h 2309055"/>
              <a:gd name="connsiteX9-275" fmla="*/ 25694 w 2290158"/>
              <a:gd name="connsiteY9-276" fmla="*/ 1062994 h 2309055"/>
              <a:gd name="connsiteX10-277" fmla="*/ 243863 w 2290158"/>
              <a:gd name="connsiteY10-278" fmla="*/ 234786 h 2309055"/>
              <a:gd name="connsiteX11-279" fmla="*/ 357505 w 2290158"/>
              <a:gd name="connsiteY11-280" fmla="*/ 4106 h 2309055"/>
              <a:gd name="connsiteX0-281" fmla="*/ 1994876 w 2295095"/>
              <a:gd name="connsiteY0-282" fmla="*/ 0 h 2309055"/>
              <a:gd name="connsiteX1-283" fmla="*/ 1974322 w 2295095"/>
              <a:gd name="connsiteY1-284" fmla="*/ 72792 h 2309055"/>
              <a:gd name="connsiteX2-285" fmla="*/ 2275234 w 2295095"/>
              <a:gd name="connsiteY2-286" fmla="*/ 2309055 h 2309055"/>
              <a:gd name="connsiteX3-287" fmla="*/ 1329359 w 2295095"/>
              <a:gd name="connsiteY3-288" fmla="*/ 2185273 h 2309055"/>
              <a:gd name="connsiteX4-289" fmla="*/ 643160 w 2295095"/>
              <a:gd name="connsiteY4-290" fmla="*/ 2067039 h 2309055"/>
              <a:gd name="connsiteX5-291" fmla="*/ 593145 w 2295095"/>
              <a:gd name="connsiteY5-292" fmla="*/ 2047319 h 2309055"/>
              <a:gd name="connsiteX6-293" fmla="*/ 37525 w 2295095"/>
              <a:gd name="connsiteY6-294" fmla="*/ 1559741 h 2309055"/>
              <a:gd name="connsiteX7-295" fmla="*/ 37259 w 2295095"/>
              <a:gd name="connsiteY7-296" fmla="*/ 1559627 h 2309055"/>
              <a:gd name="connsiteX8-297" fmla="*/ 25694 w 2295095"/>
              <a:gd name="connsiteY8-298" fmla="*/ 1062994 h 2309055"/>
              <a:gd name="connsiteX9-299" fmla="*/ 243863 w 2295095"/>
              <a:gd name="connsiteY9-300" fmla="*/ 234786 h 2309055"/>
              <a:gd name="connsiteX10-301" fmla="*/ 357505 w 2295095"/>
              <a:gd name="connsiteY10-302" fmla="*/ 4106 h 2309055"/>
              <a:gd name="connsiteX0-303" fmla="*/ 1994876 w 2275234"/>
              <a:gd name="connsiteY0-304" fmla="*/ 0 h 2309055"/>
              <a:gd name="connsiteX1-305" fmla="*/ 2275234 w 2275234"/>
              <a:gd name="connsiteY1-306" fmla="*/ 2309055 h 2309055"/>
              <a:gd name="connsiteX2-307" fmla="*/ 1329359 w 2275234"/>
              <a:gd name="connsiteY2-308" fmla="*/ 2185273 h 2309055"/>
              <a:gd name="connsiteX3-309" fmla="*/ 643160 w 2275234"/>
              <a:gd name="connsiteY3-310" fmla="*/ 2067039 h 2309055"/>
              <a:gd name="connsiteX4-311" fmla="*/ 593145 w 2275234"/>
              <a:gd name="connsiteY4-312" fmla="*/ 2047319 h 2309055"/>
              <a:gd name="connsiteX5-313" fmla="*/ 37525 w 2275234"/>
              <a:gd name="connsiteY5-314" fmla="*/ 1559741 h 2309055"/>
              <a:gd name="connsiteX6-315" fmla="*/ 37259 w 2275234"/>
              <a:gd name="connsiteY6-316" fmla="*/ 1559627 h 2309055"/>
              <a:gd name="connsiteX7-317" fmla="*/ 25694 w 2275234"/>
              <a:gd name="connsiteY7-318" fmla="*/ 1062994 h 2309055"/>
              <a:gd name="connsiteX8-319" fmla="*/ 243863 w 2275234"/>
              <a:gd name="connsiteY8-320" fmla="*/ 234786 h 2309055"/>
              <a:gd name="connsiteX9-321" fmla="*/ 357505 w 2275234"/>
              <a:gd name="connsiteY9-322" fmla="*/ 4106 h 2309055"/>
              <a:gd name="connsiteX0-323" fmla="*/ 2275234 w 2275234"/>
              <a:gd name="connsiteY0-324" fmla="*/ 2304949 h 2304949"/>
              <a:gd name="connsiteX1-325" fmla="*/ 1329359 w 2275234"/>
              <a:gd name="connsiteY1-326" fmla="*/ 2181167 h 2304949"/>
              <a:gd name="connsiteX2-327" fmla="*/ 643160 w 2275234"/>
              <a:gd name="connsiteY2-328" fmla="*/ 2062933 h 2304949"/>
              <a:gd name="connsiteX3-329" fmla="*/ 593145 w 2275234"/>
              <a:gd name="connsiteY3-330" fmla="*/ 2043213 h 2304949"/>
              <a:gd name="connsiteX4-331" fmla="*/ 37525 w 2275234"/>
              <a:gd name="connsiteY4-332" fmla="*/ 1555635 h 2304949"/>
              <a:gd name="connsiteX5-333" fmla="*/ 37259 w 2275234"/>
              <a:gd name="connsiteY5-334" fmla="*/ 1555521 h 2304949"/>
              <a:gd name="connsiteX6-335" fmla="*/ 25694 w 2275234"/>
              <a:gd name="connsiteY6-336" fmla="*/ 1058888 h 2304949"/>
              <a:gd name="connsiteX7-337" fmla="*/ 243863 w 2275234"/>
              <a:gd name="connsiteY7-338" fmla="*/ 230680 h 2304949"/>
              <a:gd name="connsiteX8-339" fmla="*/ 357505 w 2275234"/>
              <a:gd name="connsiteY8-340" fmla="*/ 0 h 2304949"/>
              <a:gd name="connsiteX0-341" fmla="*/ 2301236 w 2301236"/>
              <a:gd name="connsiteY0-342" fmla="*/ 2304949 h 2304949"/>
              <a:gd name="connsiteX1-343" fmla="*/ 1329359 w 2301236"/>
              <a:gd name="connsiteY1-344" fmla="*/ 2181167 h 2304949"/>
              <a:gd name="connsiteX2-345" fmla="*/ 643160 w 2301236"/>
              <a:gd name="connsiteY2-346" fmla="*/ 2062933 h 2304949"/>
              <a:gd name="connsiteX3-347" fmla="*/ 593145 w 2301236"/>
              <a:gd name="connsiteY3-348" fmla="*/ 2043213 h 2304949"/>
              <a:gd name="connsiteX4-349" fmla="*/ 37525 w 2301236"/>
              <a:gd name="connsiteY4-350" fmla="*/ 1555635 h 2304949"/>
              <a:gd name="connsiteX5-351" fmla="*/ 37259 w 2301236"/>
              <a:gd name="connsiteY5-352" fmla="*/ 1555521 h 2304949"/>
              <a:gd name="connsiteX6-353" fmla="*/ 25694 w 2301236"/>
              <a:gd name="connsiteY6-354" fmla="*/ 1058888 h 2304949"/>
              <a:gd name="connsiteX7-355" fmla="*/ 243863 w 2301236"/>
              <a:gd name="connsiteY7-356" fmla="*/ 230680 h 2304949"/>
              <a:gd name="connsiteX8-357" fmla="*/ 357505 w 2301236"/>
              <a:gd name="connsiteY8-358" fmla="*/ 0 h 2304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301236" h="2304949">
                <a:moveTo>
                  <a:pt x="2301236" y="2304949"/>
                </a:moveTo>
                <a:cubicBezTo>
                  <a:pt x="1910410" y="2279833"/>
                  <a:pt x="1605705" y="2221503"/>
                  <a:pt x="1329359" y="2181167"/>
                </a:cubicBezTo>
                <a:cubicBezTo>
                  <a:pt x="1053013" y="2140831"/>
                  <a:pt x="879071" y="2151593"/>
                  <a:pt x="643160" y="2062933"/>
                </a:cubicBezTo>
                <a:cubicBezTo>
                  <a:pt x="626332" y="2056727"/>
                  <a:pt x="609415" y="2049951"/>
                  <a:pt x="593145" y="2043213"/>
                </a:cubicBezTo>
                <a:cubicBezTo>
                  <a:pt x="350183" y="1942584"/>
                  <a:pt x="122338" y="1775992"/>
                  <a:pt x="37525" y="1555635"/>
                </a:cubicBezTo>
                <a:lnTo>
                  <a:pt x="37259" y="1555521"/>
                </a:lnTo>
                <a:cubicBezTo>
                  <a:pt x="-27910" y="1386244"/>
                  <a:pt x="8713" y="1220329"/>
                  <a:pt x="25694" y="1058888"/>
                </a:cubicBezTo>
                <a:cubicBezTo>
                  <a:pt x="56522" y="771481"/>
                  <a:pt x="137162" y="496954"/>
                  <a:pt x="243863" y="230680"/>
                </a:cubicBezTo>
                <a:cubicBezTo>
                  <a:pt x="264423" y="179330"/>
                  <a:pt x="331247" y="50290"/>
                  <a:pt x="357505" y="0"/>
                </a:cubicBez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0270195" y="150307"/>
            <a:ext cx="1921805" cy="1641998"/>
          </a:xfrm>
          <a:custGeom>
            <a:avLst/>
            <a:gdLst>
              <a:gd name="connsiteX0" fmla="*/ 774866 w 1921805"/>
              <a:gd name="connsiteY0" fmla="*/ 2241 h 1641998"/>
              <a:gd name="connsiteX1" fmla="*/ 1047527 w 1921805"/>
              <a:gd name="connsiteY1" fmla="*/ 152145 h 1641998"/>
              <a:gd name="connsiteX2" fmla="*/ 1075502 w 1921805"/>
              <a:gd name="connsiteY2" fmla="*/ 321006 h 1641998"/>
              <a:gd name="connsiteX3" fmla="*/ 1772696 w 1921805"/>
              <a:gd name="connsiteY3" fmla="*/ 1035216 h 1641998"/>
              <a:gd name="connsiteX4" fmla="*/ 1869580 w 1921805"/>
              <a:gd name="connsiteY4" fmla="*/ 1100793 h 1641998"/>
              <a:gd name="connsiteX5" fmla="*/ 1921805 w 1921805"/>
              <a:gd name="connsiteY5" fmla="*/ 1156141 h 1641998"/>
              <a:gd name="connsiteX6" fmla="*/ 1921805 w 1921805"/>
              <a:gd name="connsiteY6" fmla="*/ 1548176 h 1641998"/>
              <a:gd name="connsiteX7" fmla="*/ 1887911 w 1921805"/>
              <a:gd name="connsiteY7" fmla="*/ 1577770 h 1641998"/>
              <a:gd name="connsiteX8" fmla="*/ 1778352 w 1921805"/>
              <a:gd name="connsiteY8" fmla="*/ 1624888 h 1641998"/>
              <a:gd name="connsiteX9" fmla="*/ 978300 w 1921805"/>
              <a:gd name="connsiteY9" fmla="*/ 1442819 h 1641998"/>
              <a:gd name="connsiteX10" fmla="*/ 978211 w 1921805"/>
              <a:gd name="connsiteY10" fmla="*/ 1443363 h 1641998"/>
              <a:gd name="connsiteX11" fmla="*/ 163791 w 1921805"/>
              <a:gd name="connsiteY11" fmla="*/ 1192912 h 1641998"/>
              <a:gd name="connsiteX12" fmla="*/ 1407 w 1921805"/>
              <a:gd name="connsiteY12" fmla="*/ 836369 h 1641998"/>
              <a:gd name="connsiteX13" fmla="*/ 660164 w 1921805"/>
              <a:gd name="connsiteY13" fmla="*/ 4928 h 1641998"/>
              <a:gd name="connsiteX14" fmla="*/ 774866 w 1921805"/>
              <a:gd name="connsiteY14" fmla="*/ 2241 h 1641998"/>
              <a:gd name="connsiteX0-1" fmla="*/ 1921805 w 2013245"/>
              <a:gd name="connsiteY0-2" fmla="*/ 1156141 h 1641998"/>
              <a:gd name="connsiteX1-3" fmla="*/ 1921805 w 2013245"/>
              <a:gd name="connsiteY1-4" fmla="*/ 1548176 h 1641998"/>
              <a:gd name="connsiteX2-5" fmla="*/ 1887911 w 2013245"/>
              <a:gd name="connsiteY2-6" fmla="*/ 1577770 h 1641998"/>
              <a:gd name="connsiteX3-7" fmla="*/ 1778352 w 2013245"/>
              <a:gd name="connsiteY3-8" fmla="*/ 1624888 h 1641998"/>
              <a:gd name="connsiteX4-9" fmla="*/ 978300 w 2013245"/>
              <a:gd name="connsiteY4-10" fmla="*/ 1442819 h 1641998"/>
              <a:gd name="connsiteX5-11" fmla="*/ 978211 w 2013245"/>
              <a:gd name="connsiteY5-12" fmla="*/ 1443363 h 1641998"/>
              <a:gd name="connsiteX6-13" fmla="*/ 163791 w 2013245"/>
              <a:gd name="connsiteY6-14" fmla="*/ 1192912 h 1641998"/>
              <a:gd name="connsiteX7-15" fmla="*/ 1407 w 2013245"/>
              <a:gd name="connsiteY7-16" fmla="*/ 836369 h 1641998"/>
              <a:gd name="connsiteX8-17" fmla="*/ 660164 w 2013245"/>
              <a:gd name="connsiteY8-18" fmla="*/ 4928 h 1641998"/>
              <a:gd name="connsiteX9-19" fmla="*/ 774866 w 2013245"/>
              <a:gd name="connsiteY9-20" fmla="*/ 2241 h 1641998"/>
              <a:gd name="connsiteX10-21" fmla="*/ 1047527 w 2013245"/>
              <a:gd name="connsiteY10-22" fmla="*/ 152145 h 1641998"/>
              <a:gd name="connsiteX11-23" fmla="*/ 1075502 w 2013245"/>
              <a:gd name="connsiteY11-24" fmla="*/ 321006 h 1641998"/>
              <a:gd name="connsiteX12-25" fmla="*/ 1772696 w 2013245"/>
              <a:gd name="connsiteY12-26" fmla="*/ 1035216 h 1641998"/>
              <a:gd name="connsiteX13-27" fmla="*/ 1869580 w 2013245"/>
              <a:gd name="connsiteY13-28" fmla="*/ 1100793 h 1641998"/>
              <a:gd name="connsiteX14-29" fmla="*/ 2013245 w 2013245"/>
              <a:gd name="connsiteY14-30" fmla="*/ 1247581 h 1641998"/>
              <a:gd name="connsiteX0-31" fmla="*/ 1921805 w 2013245"/>
              <a:gd name="connsiteY0-32" fmla="*/ 1548176 h 1641998"/>
              <a:gd name="connsiteX1-33" fmla="*/ 1887911 w 2013245"/>
              <a:gd name="connsiteY1-34" fmla="*/ 1577770 h 1641998"/>
              <a:gd name="connsiteX2-35" fmla="*/ 1778352 w 2013245"/>
              <a:gd name="connsiteY2-36" fmla="*/ 1624888 h 1641998"/>
              <a:gd name="connsiteX3-37" fmla="*/ 978300 w 2013245"/>
              <a:gd name="connsiteY3-38" fmla="*/ 1442819 h 1641998"/>
              <a:gd name="connsiteX4-39" fmla="*/ 978211 w 2013245"/>
              <a:gd name="connsiteY4-40" fmla="*/ 1443363 h 1641998"/>
              <a:gd name="connsiteX5-41" fmla="*/ 163791 w 2013245"/>
              <a:gd name="connsiteY5-42" fmla="*/ 1192912 h 1641998"/>
              <a:gd name="connsiteX6-43" fmla="*/ 1407 w 2013245"/>
              <a:gd name="connsiteY6-44" fmla="*/ 836369 h 1641998"/>
              <a:gd name="connsiteX7-45" fmla="*/ 660164 w 2013245"/>
              <a:gd name="connsiteY7-46" fmla="*/ 4928 h 1641998"/>
              <a:gd name="connsiteX8-47" fmla="*/ 774866 w 2013245"/>
              <a:gd name="connsiteY8-48" fmla="*/ 2241 h 1641998"/>
              <a:gd name="connsiteX9-49" fmla="*/ 1047527 w 2013245"/>
              <a:gd name="connsiteY9-50" fmla="*/ 152145 h 1641998"/>
              <a:gd name="connsiteX10-51" fmla="*/ 1075502 w 2013245"/>
              <a:gd name="connsiteY10-52" fmla="*/ 321006 h 1641998"/>
              <a:gd name="connsiteX11-53" fmla="*/ 1772696 w 2013245"/>
              <a:gd name="connsiteY11-54" fmla="*/ 1035216 h 1641998"/>
              <a:gd name="connsiteX12-55" fmla="*/ 1869580 w 2013245"/>
              <a:gd name="connsiteY12-56" fmla="*/ 1100793 h 1641998"/>
              <a:gd name="connsiteX13-57" fmla="*/ 2013245 w 2013245"/>
              <a:gd name="connsiteY13-58" fmla="*/ 1247581 h 1641998"/>
              <a:gd name="connsiteX0-59" fmla="*/ 1921805 w 1921805"/>
              <a:gd name="connsiteY0-60" fmla="*/ 1548176 h 1641998"/>
              <a:gd name="connsiteX1-61" fmla="*/ 1887911 w 1921805"/>
              <a:gd name="connsiteY1-62" fmla="*/ 1577770 h 1641998"/>
              <a:gd name="connsiteX2-63" fmla="*/ 1778352 w 1921805"/>
              <a:gd name="connsiteY2-64" fmla="*/ 1624888 h 1641998"/>
              <a:gd name="connsiteX3-65" fmla="*/ 978300 w 1921805"/>
              <a:gd name="connsiteY3-66" fmla="*/ 1442819 h 1641998"/>
              <a:gd name="connsiteX4-67" fmla="*/ 978211 w 1921805"/>
              <a:gd name="connsiteY4-68" fmla="*/ 1443363 h 1641998"/>
              <a:gd name="connsiteX5-69" fmla="*/ 163791 w 1921805"/>
              <a:gd name="connsiteY5-70" fmla="*/ 1192912 h 1641998"/>
              <a:gd name="connsiteX6-71" fmla="*/ 1407 w 1921805"/>
              <a:gd name="connsiteY6-72" fmla="*/ 836369 h 1641998"/>
              <a:gd name="connsiteX7-73" fmla="*/ 660164 w 1921805"/>
              <a:gd name="connsiteY7-74" fmla="*/ 4928 h 1641998"/>
              <a:gd name="connsiteX8-75" fmla="*/ 774866 w 1921805"/>
              <a:gd name="connsiteY8-76" fmla="*/ 2241 h 1641998"/>
              <a:gd name="connsiteX9-77" fmla="*/ 1047527 w 1921805"/>
              <a:gd name="connsiteY9-78" fmla="*/ 152145 h 1641998"/>
              <a:gd name="connsiteX10-79" fmla="*/ 1075502 w 1921805"/>
              <a:gd name="connsiteY10-80" fmla="*/ 321006 h 1641998"/>
              <a:gd name="connsiteX11-81" fmla="*/ 1772696 w 1921805"/>
              <a:gd name="connsiteY11-82" fmla="*/ 1035216 h 1641998"/>
              <a:gd name="connsiteX12-83" fmla="*/ 1869580 w 1921805"/>
              <a:gd name="connsiteY12-84" fmla="*/ 1100793 h 1641998"/>
              <a:gd name="connsiteX0-85" fmla="*/ 1921805 w 1949547"/>
              <a:gd name="connsiteY0-86" fmla="*/ 1548176 h 1641998"/>
              <a:gd name="connsiteX1-87" fmla="*/ 1887911 w 1949547"/>
              <a:gd name="connsiteY1-88" fmla="*/ 1577770 h 1641998"/>
              <a:gd name="connsiteX2-89" fmla="*/ 1778352 w 1949547"/>
              <a:gd name="connsiteY2-90" fmla="*/ 1624888 h 1641998"/>
              <a:gd name="connsiteX3-91" fmla="*/ 978300 w 1949547"/>
              <a:gd name="connsiteY3-92" fmla="*/ 1442819 h 1641998"/>
              <a:gd name="connsiteX4-93" fmla="*/ 978211 w 1949547"/>
              <a:gd name="connsiteY4-94" fmla="*/ 1443363 h 1641998"/>
              <a:gd name="connsiteX5-95" fmla="*/ 163791 w 1949547"/>
              <a:gd name="connsiteY5-96" fmla="*/ 1192912 h 1641998"/>
              <a:gd name="connsiteX6-97" fmla="*/ 1407 w 1949547"/>
              <a:gd name="connsiteY6-98" fmla="*/ 836369 h 1641998"/>
              <a:gd name="connsiteX7-99" fmla="*/ 660164 w 1949547"/>
              <a:gd name="connsiteY7-100" fmla="*/ 4928 h 1641998"/>
              <a:gd name="connsiteX8-101" fmla="*/ 774866 w 1949547"/>
              <a:gd name="connsiteY8-102" fmla="*/ 2241 h 1641998"/>
              <a:gd name="connsiteX9-103" fmla="*/ 1047527 w 1949547"/>
              <a:gd name="connsiteY9-104" fmla="*/ 152145 h 1641998"/>
              <a:gd name="connsiteX10-105" fmla="*/ 1075502 w 1949547"/>
              <a:gd name="connsiteY10-106" fmla="*/ 321006 h 1641998"/>
              <a:gd name="connsiteX11-107" fmla="*/ 1772696 w 1949547"/>
              <a:gd name="connsiteY11-108" fmla="*/ 1035216 h 1641998"/>
              <a:gd name="connsiteX12-109" fmla="*/ 1949547 w 1949547"/>
              <a:gd name="connsiteY12-110" fmla="*/ 1170329 h 1641998"/>
              <a:gd name="connsiteX0-111" fmla="*/ 1921805 w 1921805"/>
              <a:gd name="connsiteY0-112" fmla="*/ 1548176 h 1641998"/>
              <a:gd name="connsiteX1-113" fmla="*/ 1887911 w 1921805"/>
              <a:gd name="connsiteY1-114" fmla="*/ 1577770 h 1641998"/>
              <a:gd name="connsiteX2-115" fmla="*/ 1778352 w 1921805"/>
              <a:gd name="connsiteY2-116" fmla="*/ 1624888 h 1641998"/>
              <a:gd name="connsiteX3-117" fmla="*/ 978300 w 1921805"/>
              <a:gd name="connsiteY3-118" fmla="*/ 1442819 h 1641998"/>
              <a:gd name="connsiteX4-119" fmla="*/ 978211 w 1921805"/>
              <a:gd name="connsiteY4-120" fmla="*/ 1443363 h 1641998"/>
              <a:gd name="connsiteX5-121" fmla="*/ 163791 w 1921805"/>
              <a:gd name="connsiteY5-122" fmla="*/ 1192912 h 1641998"/>
              <a:gd name="connsiteX6-123" fmla="*/ 1407 w 1921805"/>
              <a:gd name="connsiteY6-124" fmla="*/ 836369 h 1641998"/>
              <a:gd name="connsiteX7-125" fmla="*/ 660164 w 1921805"/>
              <a:gd name="connsiteY7-126" fmla="*/ 4928 h 1641998"/>
              <a:gd name="connsiteX8-127" fmla="*/ 774866 w 1921805"/>
              <a:gd name="connsiteY8-128" fmla="*/ 2241 h 1641998"/>
              <a:gd name="connsiteX9-129" fmla="*/ 1047527 w 1921805"/>
              <a:gd name="connsiteY9-130" fmla="*/ 152145 h 1641998"/>
              <a:gd name="connsiteX10-131" fmla="*/ 1075502 w 1921805"/>
              <a:gd name="connsiteY10-132" fmla="*/ 321006 h 1641998"/>
              <a:gd name="connsiteX11-133" fmla="*/ 1772696 w 1921805"/>
              <a:gd name="connsiteY11-134" fmla="*/ 1035216 h 1641998"/>
              <a:gd name="connsiteX12-135" fmla="*/ 1918256 w 1921805"/>
              <a:gd name="connsiteY12-136" fmla="*/ 1125130 h 1641998"/>
              <a:gd name="connsiteX0-137" fmla="*/ 1921805 w 1921805"/>
              <a:gd name="connsiteY0-138" fmla="*/ 1548176 h 1641998"/>
              <a:gd name="connsiteX1-139" fmla="*/ 1887911 w 1921805"/>
              <a:gd name="connsiteY1-140" fmla="*/ 1577770 h 1641998"/>
              <a:gd name="connsiteX2-141" fmla="*/ 1778352 w 1921805"/>
              <a:gd name="connsiteY2-142" fmla="*/ 1624888 h 1641998"/>
              <a:gd name="connsiteX3-143" fmla="*/ 978300 w 1921805"/>
              <a:gd name="connsiteY3-144" fmla="*/ 1442819 h 1641998"/>
              <a:gd name="connsiteX4-145" fmla="*/ 978211 w 1921805"/>
              <a:gd name="connsiteY4-146" fmla="*/ 1443363 h 1641998"/>
              <a:gd name="connsiteX5-147" fmla="*/ 163791 w 1921805"/>
              <a:gd name="connsiteY5-148" fmla="*/ 1192912 h 1641998"/>
              <a:gd name="connsiteX6-149" fmla="*/ 1407 w 1921805"/>
              <a:gd name="connsiteY6-150" fmla="*/ 836369 h 1641998"/>
              <a:gd name="connsiteX7-151" fmla="*/ 660164 w 1921805"/>
              <a:gd name="connsiteY7-152" fmla="*/ 4928 h 1641998"/>
              <a:gd name="connsiteX8-153" fmla="*/ 774866 w 1921805"/>
              <a:gd name="connsiteY8-154" fmla="*/ 2241 h 1641998"/>
              <a:gd name="connsiteX9-155" fmla="*/ 1047527 w 1921805"/>
              <a:gd name="connsiteY9-156" fmla="*/ 152145 h 1641998"/>
              <a:gd name="connsiteX10-157" fmla="*/ 1075502 w 1921805"/>
              <a:gd name="connsiteY10-158" fmla="*/ 321006 h 1641998"/>
              <a:gd name="connsiteX11-159" fmla="*/ 1772696 w 1921805"/>
              <a:gd name="connsiteY11-160" fmla="*/ 1035216 h 1641998"/>
              <a:gd name="connsiteX12-161" fmla="*/ 1921733 w 1921805"/>
              <a:gd name="connsiteY12-162" fmla="*/ 1156421 h 1641998"/>
              <a:gd name="connsiteX0-163" fmla="*/ 1921805 w 1921805"/>
              <a:gd name="connsiteY0-164" fmla="*/ 1548176 h 1641998"/>
              <a:gd name="connsiteX1-165" fmla="*/ 1887911 w 1921805"/>
              <a:gd name="connsiteY1-166" fmla="*/ 1577770 h 1641998"/>
              <a:gd name="connsiteX2-167" fmla="*/ 1778352 w 1921805"/>
              <a:gd name="connsiteY2-168" fmla="*/ 1624888 h 1641998"/>
              <a:gd name="connsiteX3-169" fmla="*/ 978300 w 1921805"/>
              <a:gd name="connsiteY3-170" fmla="*/ 1442819 h 1641998"/>
              <a:gd name="connsiteX4-171" fmla="*/ 978211 w 1921805"/>
              <a:gd name="connsiteY4-172" fmla="*/ 1443363 h 1641998"/>
              <a:gd name="connsiteX5-173" fmla="*/ 163791 w 1921805"/>
              <a:gd name="connsiteY5-174" fmla="*/ 1192912 h 1641998"/>
              <a:gd name="connsiteX6-175" fmla="*/ 1407 w 1921805"/>
              <a:gd name="connsiteY6-176" fmla="*/ 836369 h 1641998"/>
              <a:gd name="connsiteX7-177" fmla="*/ 660164 w 1921805"/>
              <a:gd name="connsiteY7-178" fmla="*/ 4928 h 1641998"/>
              <a:gd name="connsiteX8-179" fmla="*/ 774866 w 1921805"/>
              <a:gd name="connsiteY8-180" fmla="*/ 2241 h 1641998"/>
              <a:gd name="connsiteX9-181" fmla="*/ 1047527 w 1921805"/>
              <a:gd name="connsiteY9-182" fmla="*/ 152145 h 1641998"/>
              <a:gd name="connsiteX10-183" fmla="*/ 1075502 w 1921805"/>
              <a:gd name="connsiteY10-184" fmla="*/ 321006 h 1641998"/>
              <a:gd name="connsiteX11-185" fmla="*/ 1772696 w 1921805"/>
              <a:gd name="connsiteY11-186" fmla="*/ 1035216 h 1641998"/>
              <a:gd name="connsiteX12-187" fmla="*/ 1921733 w 1921805"/>
              <a:gd name="connsiteY12-188" fmla="*/ 1156421 h 1641998"/>
              <a:gd name="connsiteX0-189" fmla="*/ 1921805 w 1921805"/>
              <a:gd name="connsiteY0-190" fmla="*/ 1548176 h 1641998"/>
              <a:gd name="connsiteX1-191" fmla="*/ 1887911 w 1921805"/>
              <a:gd name="connsiteY1-192" fmla="*/ 1577770 h 1641998"/>
              <a:gd name="connsiteX2-193" fmla="*/ 1778352 w 1921805"/>
              <a:gd name="connsiteY2-194" fmla="*/ 1624888 h 1641998"/>
              <a:gd name="connsiteX3-195" fmla="*/ 978300 w 1921805"/>
              <a:gd name="connsiteY3-196" fmla="*/ 1442819 h 1641998"/>
              <a:gd name="connsiteX4-197" fmla="*/ 978211 w 1921805"/>
              <a:gd name="connsiteY4-198" fmla="*/ 1443363 h 1641998"/>
              <a:gd name="connsiteX5-199" fmla="*/ 163791 w 1921805"/>
              <a:gd name="connsiteY5-200" fmla="*/ 1192912 h 1641998"/>
              <a:gd name="connsiteX6-201" fmla="*/ 1407 w 1921805"/>
              <a:gd name="connsiteY6-202" fmla="*/ 836369 h 1641998"/>
              <a:gd name="connsiteX7-203" fmla="*/ 660164 w 1921805"/>
              <a:gd name="connsiteY7-204" fmla="*/ 4928 h 1641998"/>
              <a:gd name="connsiteX8-205" fmla="*/ 774866 w 1921805"/>
              <a:gd name="connsiteY8-206" fmla="*/ 2241 h 1641998"/>
              <a:gd name="connsiteX9-207" fmla="*/ 1047527 w 1921805"/>
              <a:gd name="connsiteY9-208" fmla="*/ 152145 h 1641998"/>
              <a:gd name="connsiteX10-209" fmla="*/ 1075502 w 1921805"/>
              <a:gd name="connsiteY10-210" fmla="*/ 321006 h 1641998"/>
              <a:gd name="connsiteX11-211" fmla="*/ 1772696 w 1921805"/>
              <a:gd name="connsiteY11-212" fmla="*/ 1035216 h 1641998"/>
              <a:gd name="connsiteX12-213" fmla="*/ 1921733 w 1921805"/>
              <a:gd name="connsiteY12-214" fmla="*/ 1156421 h 1641998"/>
              <a:gd name="connsiteX0-215" fmla="*/ 1921805 w 1921805"/>
              <a:gd name="connsiteY0-216" fmla="*/ 1548176 h 1641998"/>
              <a:gd name="connsiteX1-217" fmla="*/ 1887911 w 1921805"/>
              <a:gd name="connsiteY1-218" fmla="*/ 1577770 h 1641998"/>
              <a:gd name="connsiteX2-219" fmla="*/ 1778352 w 1921805"/>
              <a:gd name="connsiteY2-220" fmla="*/ 1624888 h 1641998"/>
              <a:gd name="connsiteX3-221" fmla="*/ 978300 w 1921805"/>
              <a:gd name="connsiteY3-222" fmla="*/ 1442819 h 1641998"/>
              <a:gd name="connsiteX4-223" fmla="*/ 978211 w 1921805"/>
              <a:gd name="connsiteY4-224" fmla="*/ 1443363 h 1641998"/>
              <a:gd name="connsiteX5-225" fmla="*/ 163791 w 1921805"/>
              <a:gd name="connsiteY5-226" fmla="*/ 1192912 h 1641998"/>
              <a:gd name="connsiteX6-227" fmla="*/ 1407 w 1921805"/>
              <a:gd name="connsiteY6-228" fmla="*/ 836369 h 1641998"/>
              <a:gd name="connsiteX7-229" fmla="*/ 660164 w 1921805"/>
              <a:gd name="connsiteY7-230" fmla="*/ 4928 h 1641998"/>
              <a:gd name="connsiteX8-231" fmla="*/ 774866 w 1921805"/>
              <a:gd name="connsiteY8-232" fmla="*/ 2241 h 1641998"/>
              <a:gd name="connsiteX9-233" fmla="*/ 1047527 w 1921805"/>
              <a:gd name="connsiteY9-234" fmla="*/ 152145 h 1641998"/>
              <a:gd name="connsiteX10-235" fmla="*/ 1075502 w 1921805"/>
              <a:gd name="connsiteY10-236" fmla="*/ 321006 h 1641998"/>
              <a:gd name="connsiteX11-237" fmla="*/ 1772696 w 1921805"/>
              <a:gd name="connsiteY11-238" fmla="*/ 1035216 h 1641998"/>
              <a:gd name="connsiteX12-239" fmla="*/ 1911303 w 1921805"/>
              <a:gd name="connsiteY12-240" fmla="*/ 1145991 h 1641998"/>
              <a:gd name="connsiteX0-241" fmla="*/ 1921805 w 1921805"/>
              <a:gd name="connsiteY0-242" fmla="*/ 1548176 h 1641998"/>
              <a:gd name="connsiteX1-243" fmla="*/ 1887911 w 1921805"/>
              <a:gd name="connsiteY1-244" fmla="*/ 1577770 h 1641998"/>
              <a:gd name="connsiteX2-245" fmla="*/ 1778352 w 1921805"/>
              <a:gd name="connsiteY2-246" fmla="*/ 1624888 h 1641998"/>
              <a:gd name="connsiteX3-247" fmla="*/ 978300 w 1921805"/>
              <a:gd name="connsiteY3-248" fmla="*/ 1442819 h 1641998"/>
              <a:gd name="connsiteX4-249" fmla="*/ 978211 w 1921805"/>
              <a:gd name="connsiteY4-250" fmla="*/ 1443363 h 1641998"/>
              <a:gd name="connsiteX5-251" fmla="*/ 163791 w 1921805"/>
              <a:gd name="connsiteY5-252" fmla="*/ 1192912 h 1641998"/>
              <a:gd name="connsiteX6-253" fmla="*/ 1407 w 1921805"/>
              <a:gd name="connsiteY6-254" fmla="*/ 836369 h 1641998"/>
              <a:gd name="connsiteX7-255" fmla="*/ 660164 w 1921805"/>
              <a:gd name="connsiteY7-256" fmla="*/ 4928 h 1641998"/>
              <a:gd name="connsiteX8-257" fmla="*/ 774866 w 1921805"/>
              <a:gd name="connsiteY8-258" fmla="*/ 2241 h 1641998"/>
              <a:gd name="connsiteX9-259" fmla="*/ 1047527 w 1921805"/>
              <a:gd name="connsiteY9-260" fmla="*/ 152145 h 1641998"/>
              <a:gd name="connsiteX10-261" fmla="*/ 1075502 w 1921805"/>
              <a:gd name="connsiteY10-262" fmla="*/ 321006 h 1641998"/>
              <a:gd name="connsiteX11-263" fmla="*/ 1772696 w 1921805"/>
              <a:gd name="connsiteY11-264" fmla="*/ 1035216 h 1641998"/>
              <a:gd name="connsiteX12-265" fmla="*/ 1911303 w 1921805"/>
              <a:gd name="connsiteY12-266" fmla="*/ 1145991 h 1641998"/>
              <a:gd name="connsiteX0-267" fmla="*/ 1921805 w 1921805"/>
              <a:gd name="connsiteY0-268" fmla="*/ 1548176 h 1641998"/>
              <a:gd name="connsiteX1-269" fmla="*/ 1887911 w 1921805"/>
              <a:gd name="connsiteY1-270" fmla="*/ 1577770 h 1641998"/>
              <a:gd name="connsiteX2-271" fmla="*/ 1778352 w 1921805"/>
              <a:gd name="connsiteY2-272" fmla="*/ 1624888 h 1641998"/>
              <a:gd name="connsiteX3-273" fmla="*/ 978300 w 1921805"/>
              <a:gd name="connsiteY3-274" fmla="*/ 1442819 h 1641998"/>
              <a:gd name="connsiteX4-275" fmla="*/ 978211 w 1921805"/>
              <a:gd name="connsiteY4-276" fmla="*/ 1443363 h 1641998"/>
              <a:gd name="connsiteX5-277" fmla="*/ 163791 w 1921805"/>
              <a:gd name="connsiteY5-278" fmla="*/ 1192912 h 1641998"/>
              <a:gd name="connsiteX6-279" fmla="*/ 1407 w 1921805"/>
              <a:gd name="connsiteY6-280" fmla="*/ 836369 h 1641998"/>
              <a:gd name="connsiteX7-281" fmla="*/ 660164 w 1921805"/>
              <a:gd name="connsiteY7-282" fmla="*/ 4928 h 1641998"/>
              <a:gd name="connsiteX8-283" fmla="*/ 774866 w 1921805"/>
              <a:gd name="connsiteY8-284" fmla="*/ 2241 h 1641998"/>
              <a:gd name="connsiteX9-285" fmla="*/ 1047527 w 1921805"/>
              <a:gd name="connsiteY9-286" fmla="*/ 152145 h 1641998"/>
              <a:gd name="connsiteX10-287" fmla="*/ 1075502 w 1921805"/>
              <a:gd name="connsiteY10-288" fmla="*/ 321006 h 1641998"/>
              <a:gd name="connsiteX11-289" fmla="*/ 1772696 w 1921805"/>
              <a:gd name="connsiteY11-290" fmla="*/ 1035216 h 1641998"/>
              <a:gd name="connsiteX12-291" fmla="*/ 1911303 w 1921805"/>
              <a:gd name="connsiteY12-292" fmla="*/ 1145991 h 1641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921805" h="1641998">
                <a:moveTo>
                  <a:pt x="1921805" y="1548176"/>
                </a:moveTo>
                <a:lnTo>
                  <a:pt x="1887911" y="1577770"/>
                </a:lnTo>
                <a:cubicBezTo>
                  <a:pt x="1857424" y="1596672"/>
                  <a:pt x="1821017" y="1612653"/>
                  <a:pt x="1778352" y="1624888"/>
                </a:cubicBezTo>
                <a:cubicBezTo>
                  <a:pt x="1523876" y="1697627"/>
                  <a:pt x="1212587" y="1519662"/>
                  <a:pt x="978300" y="1442819"/>
                </a:cubicBezTo>
                <a:cubicBezTo>
                  <a:pt x="978270" y="1443000"/>
                  <a:pt x="978241" y="1443182"/>
                  <a:pt x="978211" y="1443363"/>
                </a:cubicBezTo>
                <a:cubicBezTo>
                  <a:pt x="711028" y="1355780"/>
                  <a:pt x="376850" y="1378553"/>
                  <a:pt x="163791" y="1192912"/>
                </a:cubicBezTo>
                <a:cubicBezTo>
                  <a:pt x="53248" y="1096384"/>
                  <a:pt x="9485" y="963175"/>
                  <a:pt x="1407" y="836369"/>
                </a:cubicBezTo>
                <a:cubicBezTo>
                  <a:pt x="-20659" y="494115"/>
                  <a:pt x="217598" y="71068"/>
                  <a:pt x="660164" y="4928"/>
                </a:cubicBezTo>
                <a:cubicBezTo>
                  <a:pt x="697019" y="-611"/>
                  <a:pt x="736094" y="-1442"/>
                  <a:pt x="774866" y="2241"/>
                </a:cubicBezTo>
                <a:cubicBezTo>
                  <a:pt x="891183" y="13293"/>
                  <a:pt x="1004775" y="64985"/>
                  <a:pt x="1047527" y="152145"/>
                </a:cubicBezTo>
                <a:cubicBezTo>
                  <a:pt x="1074031" y="206156"/>
                  <a:pt x="1070227" y="264414"/>
                  <a:pt x="1075502" y="321006"/>
                </a:cubicBezTo>
                <a:cubicBezTo>
                  <a:pt x="1106597" y="655135"/>
                  <a:pt x="1538056" y="923721"/>
                  <a:pt x="1772696" y="1035216"/>
                </a:cubicBezTo>
                <a:cubicBezTo>
                  <a:pt x="1949482" y="1119220"/>
                  <a:pt x="1893236" y="1135723"/>
                  <a:pt x="1911303" y="1145991"/>
                </a:cubicBez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11776033" y="0"/>
            <a:ext cx="412832" cy="824202"/>
          </a:xfrm>
          <a:custGeom>
            <a:avLst/>
            <a:gdLst>
              <a:gd name="connsiteX0" fmla="*/ 362324 w 2318326"/>
              <a:gd name="connsiteY0" fmla="*/ 0 h 2309713"/>
              <a:gd name="connsiteX1" fmla="*/ 1994876 w 2318326"/>
              <a:gd name="connsiteY1" fmla="*/ 0 h 2309713"/>
              <a:gd name="connsiteX2" fmla="*/ 1974322 w 2318326"/>
              <a:gd name="connsiteY2" fmla="*/ 72792 h 2309713"/>
              <a:gd name="connsiteX3" fmla="*/ 1913511 w 2318326"/>
              <a:gd name="connsiteY3" fmla="*/ 253941 h 2309713"/>
              <a:gd name="connsiteX4" fmla="*/ 1905104 w 2318326"/>
              <a:gd name="connsiteY4" fmla="*/ 390386 h 2309713"/>
              <a:gd name="connsiteX5" fmla="*/ 2109971 w 2318326"/>
              <a:gd name="connsiteY5" fmla="*/ 696773 h 2309713"/>
              <a:gd name="connsiteX6" fmla="*/ 2289189 w 2318326"/>
              <a:gd name="connsiteY6" fmla="*/ 815534 h 2309713"/>
              <a:gd name="connsiteX7" fmla="*/ 2318326 w 2318326"/>
              <a:gd name="connsiteY7" fmla="*/ 832315 h 2309713"/>
              <a:gd name="connsiteX8" fmla="*/ 2318326 w 2318326"/>
              <a:gd name="connsiteY8" fmla="*/ 2309713 h 2309713"/>
              <a:gd name="connsiteX9" fmla="*/ 2275234 w 2318326"/>
              <a:gd name="connsiteY9" fmla="*/ 2309055 h 2309713"/>
              <a:gd name="connsiteX10" fmla="*/ 1329359 w 2318326"/>
              <a:gd name="connsiteY10" fmla="*/ 2185273 h 2309713"/>
              <a:gd name="connsiteX11" fmla="*/ 643160 w 2318326"/>
              <a:gd name="connsiteY11" fmla="*/ 2067039 h 2309713"/>
              <a:gd name="connsiteX12" fmla="*/ 593145 w 2318326"/>
              <a:gd name="connsiteY12" fmla="*/ 2047319 h 2309713"/>
              <a:gd name="connsiteX13" fmla="*/ 37525 w 2318326"/>
              <a:gd name="connsiteY13" fmla="*/ 1559741 h 2309713"/>
              <a:gd name="connsiteX14" fmla="*/ 37259 w 2318326"/>
              <a:gd name="connsiteY14" fmla="*/ 1559627 h 2309713"/>
              <a:gd name="connsiteX15" fmla="*/ 25694 w 2318326"/>
              <a:gd name="connsiteY15" fmla="*/ 1062994 h 2309713"/>
              <a:gd name="connsiteX16" fmla="*/ 243863 w 2318326"/>
              <a:gd name="connsiteY16" fmla="*/ 234786 h 2309713"/>
              <a:gd name="connsiteX17" fmla="*/ 314168 w 2318326"/>
              <a:gd name="connsiteY17" fmla="*/ 82112 h 2309713"/>
              <a:gd name="connsiteX0-1" fmla="*/ 362324 w 2318326"/>
              <a:gd name="connsiteY0-2" fmla="*/ 0 h 2309713"/>
              <a:gd name="connsiteX1-3" fmla="*/ 1994876 w 2318326"/>
              <a:gd name="connsiteY1-4" fmla="*/ 0 h 2309713"/>
              <a:gd name="connsiteX2-5" fmla="*/ 1974322 w 2318326"/>
              <a:gd name="connsiteY2-6" fmla="*/ 72792 h 2309713"/>
              <a:gd name="connsiteX3-7" fmla="*/ 1913511 w 2318326"/>
              <a:gd name="connsiteY3-8" fmla="*/ 253941 h 2309713"/>
              <a:gd name="connsiteX4-9" fmla="*/ 1905104 w 2318326"/>
              <a:gd name="connsiteY4-10" fmla="*/ 390386 h 2309713"/>
              <a:gd name="connsiteX5-11" fmla="*/ 2109971 w 2318326"/>
              <a:gd name="connsiteY5-12" fmla="*/ 696773 h 2309713"/>
              <a:gd name="connsiteX6-13" fmla="*/ 2289189 w 2318326"/>
              <a:gd name="connsiteY6-14" fmla="*/ 815534 h 2309713"/>
              <a:gd name="connsiteX7-15" fmla="*/ 2318326 w 2318326"/>
              <a:gd name="connsiteY7-16" fmla="*/ 832315 h 2309713"/>
              <a:gd name="connsiteX8-17" fmla="*/ 2318326 w 2318326"/>
              <a:gd name="connsiteY8-18" fmla="*/ 2309713 h 2309713"/>
              <a:gd name="connsiteX9-19" fmla="*/ 2275234 w 2318326"/>
              <a:gd name="connsiteY9-20" fmla="*/ 2309055 h 2309713"/>
              <a:gd name="connsiteX10-21" fmla="*/ 1329359 w 2318326"/>
              <a:gd name="connsiteY10-22" fmla="*/ 2185273 h 2309713"/>
              <a:gd name="connsiteX11-23" fmla="*/ 643160 w 2318326"/>
              <a:gd name="connsiteY11-24" fmla="*/ 2067039 h 2309713"/>
              <a:gd name="connsiteX12-25" fmla="*/ 593145 w 2318326"/>
              <a:gd name="connsiteY12-26" fmla="*/ 2047319 h 2309713"/>
              <a:gd name="connsiteX13-27" fmla="*/ 37525 w 2318326"/>
              <a:gd name="connsiteY13-28" fmla="*/ 1559741 h 2309713"/>
              <a:gd name="connsiteX14-29" fmla="*/ 37259 w 2318326"/>
              <a:gd name="connsiteY14-30" fmla="*/ 1559627 h 2309713"/>
              <a:gd name="connsiteX15-31" fmla="*/ 25694 w 2318326"/>
              <a:gd name="connsiteY15-32" fmla="*/ 1062994 h 2309713"/>
              <a:gd name="connsiteX16-33" fmla="*/ 243863 w 2318326"/>
              <a:gd name="connsiteY16-34" fmla="*/ 234786 h 2309713"/>
              <a:gd name="connsiteX17-35" fmla="*/ 314168 w 2318326"/>
              <a:gd name="connsiteY17-36" fmla="*/ 82112 h 2309713"/>
              <a:gd name="connsiteX18" fmla="*/ 453764 w 2318326"/>
              <a:gd name="connsiteY18" fmla="*/ 91440 h 2309713"/>
              <a:gd name="connsiteX0-37" fmla="*/ 1994876 w 2318326"/>
              <a:gd name="connsiteY0-38" fmla="*/ 0 h 2309713"/>
              <a:gd name="connsiteX1-39" fmla="*/ 1974322 w 2318326"/>
              <a:gd name="connsiteY1-40" fmla="*/ 72792 h 2309713"/>
              <a:gd name="connsiteX2-41" fmla="*/ 1913511 w 2318326"/>
              <a:gd name="connsiteY2-42" fmla="*/ 253941 h 2309713"/>
              <a:gd name="connsiteX3-43" fmla="*/ 1905104 w 2318326"/>
              <a:gd name="connsiteY3-44" fmla="*/ 390386 h 2309713"/>
              <a:gd name="connsiteX4-45" fmla="*/ 2109971 w 2318326"/>
              <a:gd name="connsiteY4-46" fmla="*/ 696773 h 2309713"/>
              <a:gd name="connsiteX5-47" fmla="*/ 2289189 w 2318326"/>
              <a:gd name="connsiteY5-48" fmla="*/ 815534 h 2309713"/>
              <a:gd name="connsiteX6-49" fmla="*/ 2318326 w 2318326"/>
              <a:gd name="connsiteY6-50" fmla="*/ 832315 h 2309713"/>
              <a:gd name="connsiteX7-51" fmla="*/ 2318326 w 2318326"/>
              <a:gd name="connsiteY7-52" fmla="*/ 2309713 h 2309713"/>
              <a:gd name="connsiteX8-53" fmla="*/ 2275234 w 2318326"/>
              <a:gd name="connsiteY8-54" fmla="*/ 2309055 h 2309713"/>
              <a:gd name="connsiteX9-55" fmla="*/ 1329359 w 2318326"/>
              <a:gd name="connsiteY9-56" fmla="*/ 2185273 h 2309713"/>
              <a:gd name="connsiteX10-57" fmla="*/ 643160 w 2318326"/>
              <a:gd name="connsiteY10-58" fmla="*/ 2067039 h 2309713"/>
              <a:gd name="connsiteX11-59" fmla="*/ 593145 w 2318326"/>
              <a:gd name="connsiteY11-60" fmla="*/ 2047319 h 2309713"/>
              <a:gd name="connsiteX12-61" fmla="*/ 37525 w 2318326"/>
              <a:gd name="connsiteY12-62" fmla="*/ 1559741 h 2309713"/>
              <a:gd name="connsiteX13-63" fmla="*/ 37259 w 2318326"/>
              <a:gd name="connsiteY13-64" fmla="*/ 1559627 h 2309713"/>
              <a:gd name="connsiteX14-65" fmla="*/ 25694 w 2318326"/>
              <a:gd name="connsiteY14-66" fmla="*/ 1062994 h 2309713"/>
              <a:gd name="connsiteX15-67" fmla="*/ 243863 w 2318326"/>
              <a:gd name="connsiteY15-68" fmla="*/ 234786 h 2309713"/>
              <a:gd name="connsiteX16-69" fmla="*/ 314168 w 2318326"/>
              <a:gd name="connsiteY16-70" fmla="*/ 82112 h 2309713"/>
              <a:gd name="connsiteX17-71" fmla="*/ 453764 w 2318326"/>
              <a:gd name="connsiteY17-72" fmla="*/ 91440 h 2309713"/>
              <a:gd name="connsiteX0-73" fmla="*/ 1994876 w 2318326"/>
              <a:gd name="connsiteY0-74" fmla="*/ 0 h 2309713"/>
              <a:gd name="connsiteX1-75" fmla="*/ 1974322 w 2318326"/>
              <a:gd name="connsiteY1-76" fmla="*/ 72792 h 2309713"/>
              <a:gd name="connsiteX2-77" fmla="*/ 1913511 w 2318326"/>
              <a:gd name="connsiteY2-78" fmla="*/ 253941 h 2309713"/>
              <a:gd name="connsiteX3-79" fmla="*/ 1905104 w 2318326"/>
              <a:gd name="connsiteY3-80" fmla="*/ 390386 h 2309713"/>
              <a:gd name="connsiteX4-81" fmla="*/ 2109971 w 2318326"/>
              <a:gd name="connsiteY4-82" fmla="*/ 696773 h 2309713"/>
              <a:gd name="connsiteX5-83" fmla="*/ 2289189 w 2318326"/>
              <a:gd name="connsiteY5-84" fmla="*/ 815534 h 2309713"/>
              <a:gd name="connsiteX6-85" fmla="*/ 2318326 w 2318326"/>
              <a:gd name="connsiteY6-86" fmla="*/ 832315 h 2309713"/>
              <a:gd name="connsiteX7-87" fmla="*/ 2318326 w 2318326"/>
              <a:gd name="connsiteY7-88" fmla="*/ 2309713 h 2309713"/>
              <a:gd name="connsiteX8-89" fmla="*/ 2275234 w 2318326"/>
              <a:gd name="connsiteY8-90" fmla="*/ 2309055 h 2309713"/>
              <a:gd name="connsiteX9-91" fmla="*/ 1329359 w 2318326"/>
              <a:gd name="connsiteY9-92" fmla="*/ 2185273 h 2309713"/>
              <a:gd name="connsiteX10-93" fmla="*/ 643160 w 2318326"/>
              <a:gd name="connsiteY10-94" fmla="*/ 2067039 h 2309713"/>
              <a:gd name="connsiteX11-95" fmla="*/ 593145 w 2318326"/>
              <a:gd name="connsiteY11-96" fmla="*/ 2047319 h 2309713"/>
              <a:gd name="connsiteX12-97" fmla="*/ 37525 w 2318326"/>
              <a:gd name="connsiteY12-98" fmla="*/ 1559741 h 2309713"/>
              <a:gd name="connsiteX13-99" fmla="*/ 37259 w 2318326"/>
              <a:gd name="connsiteY13-100" fmla="*/ 1559627 h 2309713"/>
              <a:gd name="connsiteX14-101" fmla="*/ 25694 w 2318326"/>
              <a:gd name="connsiteY14-102" fmla="*/ 1062994 h 2309713"/>
              <a:gd name="connsiteX15-103" fmla="*/ 243863 w 2318326"/>
              <a:gd name="connsiteY15-104" fmla="*/ 234786 h 2309713"/>
              <a:gd name="connsiteX16-105" fmla="*/ 314168 w 2318326"/>
              <a:gd name="connsiteY16-106" fmla="*/ 82112 h 2309713"/>
              <a:gd name="connsiteX0-107" fmla="*/ 1994876 w 2318326"/>
              <a:gd name="connsiteY0-108" fmla="*/ 0 h 2309713"/>
              <a:gd name="connsiteX1-109" fmla="*/ 1974322 w 2318326"/>
              <a:gd name="connsiteY1-110" fmla="*/ 72792 h 2309713"/>
              <a:gd name="connsiteX2-111" fmla="*/ 1913511 w 2318326"/>
              <a:gd name="connsiteY2-112" fmla="*/ 253941 h 2309713"/>
              <a:gd name="connsiteX3-113" fmla="*/ 1905104 w 2318326"/>
              <a:gd name="connsiteY3-114" fmla="*/ 390386 h 2309713"/>
              <a:gd name="connsiteX4-115" fmla="*/ 2109971 w 2318326"/>
              <a:gd name="connsiteY4-116" fmla="*/ 696773 h 2309713"/>
              <a:gd name="connsiteX5-117" fmla="*/ 2289189 w 2318326"/>
              <a:gd name="connsiteY5-118" fmla="*/ 815534 h 2309713"/>
              <a:gd name="connsiteX6-119" fmla="*/ 2318326 w 2318326"/>
              <a:gd name="connsiteY6-120" fmla="*/ 832315 h 2309713"/>
              <a:gd name="connsiteX7-121" fmla="*/ 2318326 w 2318326"/>
              <a:gd name="connsiteY7-122" fmla="*/ 2309713 h 2309713"/>
              <a:gd name="connsiteX8-123" fmla="*/ 2275234 w 2318326"/>
              <a:gd name="connsiteY8-124" fmla="*/ 2309055 h 2309713"/>
              <a:gd name="connsiteX9-125" fmla="*/ 1329359 w 2318326"/>
              <a:gd name="connsiteY9-126" fmla="*/ 2185273 h 2309713"/>
              <a:gd name="connsiteX10-127" fmla="*/ 643160 w 2318326"/>
              <a:gd name="connsiteY10-128" fmla="*/ 2067039 h 2309713"/>
              <a:gd name="connsiteX11-129" fmla="*/ 593145 w 2318326"/>
              <a:gd name="connsiteY11-130" fmla="*/ 2047319 h 2309713"/>
              <a:gd name="connsiteX12-131" fmla="*/ 37525 w 2318326"/>
              <a:gd name="connsiteY12-132" fmla="*/ 1559741 h 2309713"/>
              <a:gd name="connsiteX13-133" fmla="*/ 37259 w 2318326"/>
              <a:gd name="connsiteY13-134" fmla="*/ 1559627 h 2309713"/>
              <a:gd name="connsiteX14-135" fmla="*/ 25694 w 2318326"/>
              <a:gd name="connsiteY14-136" fmla="*/ 1062994 h 2309713"/>
              <a:gd name="connsiteX15-137" fmla="*/ 243863 w 2318326"/>
              <a:gd name="connsiteY15-138" fmla="*/ 234786 h 2309713"/>
              <a:gd name="connsiteX16-139" fmla="*/ 357505 w 2318326"/>
              <a:gd name="connsiteY16-140" fmla="*/ 4106 h 2309713"/>
              <a:gd name="connsiteX0-141" fmla="*/ 1994876 w 2318326"/>
              <a:gd name="connsiteY0-142" fmla="*/ 0 h 2309713"/>
              <a:gd name="connsiteX1-143" fmla="*/ 1974322 w 2318326"/>
              <a:gd name="connsiteY1-144" fmla="*/ 72792 h 2309713"/>
              <a:gd name="connsiteX2-145" fmla="*/ 1913511 w 2318326"/>
              <a:gd name="connsiteY2-146" fmla="*/ 253941 h 2309713"/>
              <a:gd name="connsiteX3-147" fmla="*/ 1905104 w 2318326"/>
              <a:gd name="connsiteY3-148" fmla="*/ 390386 h 2309713"/>
              <a:gd name="connsiteX4-149" fmla="*/ 2109971 w 2318326"/>
              <a:gd name="connsiteY4-150" fmla="*/ 696773 h 2309713"/>
              <a:gd name="connsiteX5-151" fmla="*/ 2289189 w 2318326"/>
              <a:gd name="connsiteY5-152" fmla="*/ 815534 h 2309713"/>
              <a:gd name="connsiteX6-153" fmla="*/ 2318326 w 2318326"/>
              <a:gd name="connsiteY6-154" fmla="*/ 2309713 h 2309713"/>
              <a:gd name="connsiteX7-155" fmla="*/ 2275234 w 2318326"/>
              <a:gd name="connsiteY7-156" fmla="*/ 2309055 h 2309713"/>
              <a:gd name="connsiteX8-157" fmla="*/ 1329359 w 2318326"/>
              <a:gd name="connsiteY8-158" fmla="*/ 2185273 h 2309713"/>
              <a:gd name="connsiteX9-159" fmla="*/ 643160 w 2318326"/>
              <a:gd name="connsiteY9-160" fmla="*/ 2067039 h 2309713"/>
              <a:gd name="connsiteX10-161" fmla="*/ 593145 w 2318326"/>
              <a:gd name="connsiteY10-162" fmla="*/ 2047319 h 2309713"/>
              <a:gd name="connsiteX11-163" fmla="*/ 37525 w 2318326"/>
              <a:gd name="connsiteY11-164" fmla="*/ 1559741 h 2309713"/>
              <a:gd name="connsiteX12-165" fmla="*/ 37259 w 2318326"/>
              <a:gd name="connsiteY12-166" fmla="*/ 1559627 h 2309713"/>
              <a:gd name="connsiteX13-167" fmla="*/ 25694 w 2318326"/>
              <a:gd name="connsiteY13-168" fmla="*/ 1062994 h 2309713"/>
              <a:gd name="connsiteX14-169" fmla="*/ 243863 w 2318326"/>
              <a:gd name="connsiteY14-170" fmla="*/ 234786 h 2309713"/>
              <a:gd name="connsiteX15-171" fmla="*/ 357505 w 2318326"/>
              <a:gd name="connsiteY15-172" fmla="*/ 4106 h 2309713"/>
              <a:gd name="connsiteX0-173" fmla="*/ 1994876 w 2289189"/>
              <a:gd name="connsiteY0-174" fmla="*/ 0 h 2309055"/>
              <a:gd name="connsiteX1-175" fmla="*/ 1974322 w 2289189"/>
              <a:gd name="connsiteY1-176" fmla="*/ 72792 h 2309055"/>
              <a:gd name="connsiteX2-177" fmla="*/ 1913511 w 2289189"/>
              <a:gd name="connsiteY2-178" fmla="*/ 253941 h 2309055"/>
              <a:gd name="connsiteX3-179" fmla="*/ 1905104 w 2289189"/>
              <a:gd name="connsiteY3-180" fmla="*/ 390386 h 2309055"/>
              <a:gd name="connsiteX4-181" fmla="*/ 2109971 w 2289189"/>
              <a:gd name="connsiteY4-182" fmla="*/ 696773 h 2309055"/>
              <a:gd name="connsiteX5-183" fmla="*/ 2289189 w 2289189"/>
              <a:gd name="connsiteY5-184" fmla="*/ 815534 h 2309055"/>
              <a:gd name="connsiteX6-185" fmla="*/ 2275234 w 2289189"/>
              <a:gd name="connsiteY6-186" fmla="*/ 2309055 h 2309055"/>
              <a:gd name="connsiteX7-187" fmla="*/ 1329359 w 2289189"/>
              <a:gd name="connsiteY7-188" fmla="*/ 2185273 h 2309055"/>
              <a:gd name="connsiteX8-189" fmla="*/ 643160 w 2289189"/>
              <a:gd name="connsiteY8-190" fmla="*/ 2067039 h 2309055"/>
              <a:gd name="connsiteX9-191" fmla="*/ 593145 w 2289189"/>
              <a:gd name="connsiteY9-192" fmla="*/ 2047319 h 2309055"/>
              <a:gd name="connsiteX10-193" fmla="*/ 37525 w 2289189"/>
              <a:gd name="connsiteY10-194" fmla="*/ 1559741 h 2309055"/>
              <a:gd name="connsiteX11-195" fmla="*/ 37259 w 2289189"/>
              <a:gd name="connsiteY11-196" fmla="*/ 1559627 h 2309055"/>
              <a:gd name="connsiteX12-197" fmla="*/ 25694 w 2289189"/>
              <a:gd name="connsiteY12-198" fmla="*/ 1062994 h 2309055"/>
              <a:gd name="connsiteX13-199" fmla="*/ 243863 w 2289189"/>
              <a:gd name="connsiteY13-200" fmla="*/ 234786 h 2309055"/>
              <a:gd name="connsiteX14-201" fmla="*/ 357505 w 2289189"/>
              <a:gd name="connsiteY14-202" fmla="*/ 4106 h 2309055"/>
              <a:gd name="connsiteX0-203" fmla="*/ 1994876 w 2289189"/>
              <a:gd name="connsiteY0-204" fmla="*/ 0 h 2185317"/>
              <a:gd name="connsiteX1-205" fmla="*/ 1974322 w 2289189"/>
              <a:gd name="connsiteY1-206" fmla="*/ 72792 h 2185317"/>
              <a:gd name="connsiteX2-207" fmla="*/ 1913511 w 2289189"/>
              <a:gd name="connsiteY2-208" fmla="*/ 253941 h 2185317"/>
              <a:gd name="connsiteX3-209" fmla="*/ 1905104 w 2289189"/>
              <a:gd name="connsiteY3-210" fmla="*/ 390386 h 2185317"/>
              <a:gd name="connsiteX4-211" fmla="*/ 2109971 w 2289189"/>
              <a:gd name="connsiteY4-212" fmla="*/ 696773 h 2185317"/>
              <a:gd name="connsiteX5-213" fmla="*/ 2289189 w 2289189"/>
              <a:gd name="connsiteY5-214" fmla="*/ 815534 h 2185317"/>
              <a:gd name="connsiteX6-215" fmla="*/ 1329359 w 2289189"/>
              <a:gd name="connsiteY6-216" fmla="*/ 2185273 h 2185317"/>
              <a:gd name="connsiteX7-217" fmla="*/ 643160 w 2289189"/>
              <a:gd name="connsiteY7-218" fmla="*/ 2067039 h 2185317"/>
              <a:gd name="connsiteX8-219" fmla="*/ 593145 w 2289189"/>
              <a:gd name="connsiteY8-220" fmla="*/ 2047319 h 2185317"/>
              <a:gd name="connsiteX9-221" fmla="*/ 37525 w 2289189"/>
              <a:gd name="connsiteY9-222" fmla="*/ 1559741 h 2185317"/>
              <a:gd name="connsiteX10-223" fmla="*/ 37259 w 2289189"/>
              <a:gd name="connsiteY10-224" fmla="*/ 1559627 h 2185317"/>
              <a:gd name="connsiteX11-225" fmla="*/ 25694 w 2289189"/>
              <a:gd name="connsiteY11-226" fmla="*/ 1062994 h 2185317"/>
              <a:gd name="connsiteX12-227" fmla="*/ 243863 w 2289189"/>
              <a:gd name="connsiteY12-228" fmla="*/ 234786 h 2185317"/>
              <a:gd name="connsiteX13-229" fmla="*/ 357505 w 2289189"/>
              <a:gd name="connsiteY13-230" fmla="*/ 4106 h 2185317"/>
              <a:gd name="connsiteX0-231" fmla="*/ 1994876 w 2289189"/>
              <a:gd name="connsiteY0-232" fmla="*/ 0 h 2067039"/>
              <a:gd name="connsiteX1-233" fmla="*/ 1974322 w 2289189"/>
              <a:gd name="connsiteY1-234" fmla="*/ 72792 h 2067039"/>
              <a:gd name="connsiteX2-235" fmla="*/ 1913511 w 2289189"/>
              <a:gd name="connsiteY2-236" fmla="*/ 253941 h 2067039"/>
              <a:gd name="connsiteX3-237" fmla="*/ 1905104 w 2289189"/>
              <a:gd name="connsiteY3-238" fmla="*/ 390386 h 2067039"/>
              <a:gd name="connsiteX4-239" fmla="*/ 2109971 w 2289189"/>
              <a:gd name="connsiteY4-240" fmla="*/ 696773 h 2067039"/>
              <a:gd name="connsiteX5-241" fmla="*/ 2289189 w 2289189"/>
              <a:gd name="connsiteY5-242" fmla="*/ 815534 h 2067039"/>
              <a:gd name="connsiteX6-243" fmla="*/ 643160 w 2289189"/>
              <a:gd name="connsiteY6-244" fmla="*/ 2067039 h 2067039"/>
              <a:gd name="connsiteX7-245" fmla="*/ 593145 w 2289189"/>
              <a:gd name="connsiteY7-246" fmla="*/ 2047319 h 2067039"/>
              <a:gd name="connsiteX8-247" fmla="*/ 37525 w 2289189"/>
              <a:gd name="connsiteY8-248" fmla="*/ 1559741 h 2067039"/>
              <a:gd name="connsiteX9-249" fmla="*/ 37259 w 2289189"/>
              <a:gd name="connsiteY9-250" fmla="*/ 1559627 h 2067039"/>
              <a:gd name="connsiteX10-251" fmla="*/ 25694 w 2289189"/>
              <a:gd name="connsiteY10-252" fmla="*/ 1062994 h 2067039"/>
              <a:gd name="connsiteX11-253" fmla="*/ 243863 w 2289189"/>
              <a:gd name="connsiteY11-254" fmla="*/ 234786 h 2067039"/>
              <a:gd name="connsiteX12-255" fmla="*/ 357505 w 2289189"/>
              <a:gd name="connsiteY12-256" fmla="*/ 4106 h 2067039"/>
              <a:gd name="connsiteX0-257" fmla="*/ 1994876 w 2289189"/>
              <a:gd name="connsiteY0-258" fmla="*/ 0 h 2047319"/>
              <a:gd name="connsiteX1-259" fmla="*/ 1974322 w 2289189"/>
              <a:gd name="connsiteY1-260" fmla="*/ 72792 h 2047319"/>
              <a:gd name="connsiteX2-261" fmla="*/ 1913511 w 2289189"/>
              <a:gd name="connsiteY2-262" fmla="*/ 253941 h 2047319"/>
              <a:gd name="connsiteX3-263" fmla="*/ 1905104 w 2289189"/>
              <a:gd name="connsiteY3-264" fmla="*/ 390386 h 2047319"/>
              <a:gd name="connsiteX4-265" fmla="*/ 2109971 w 2289189"/>
              <a:gd name="connsiteY4-266" fmla="*/ 696773 h 2047319"/>
              <a:gd name="connsiteX5-267" fmla="*/ 2289189 w 2289189"/>
              <a:gd name="connsiteY5-268" fmla="*/ 815534 h 2047319"/>
              <a:gd name="connsiteX6-269" fmla="*/ 593145 w 2289189"/>
              <a:gd name="connsiteY6-270" fmla="*/ 2047319 h 2047319"/>
              <a:gd name="connsiteX7-271" fmla="*/ 37525 w 2289189"/>
              <a:gd name="connsiteY7-272" fmla="*/ 1559741 h 2047319"/>
              <a:gd name="connsiteX8-273" fmla="*/ 37259 w 2289189"/>
              <a:gd name="connsiteY8-274" fmla="*/ 1559627 h 2047319"/>
              <a:gd name="connsiteX9-275" fmla="*/ 25694 w 2289189"/>
              <a:gd name="connsiteY9-276" fmla="*/ 1062994 h 2047319"/>
              <a:gd name="connsiteX10-277" fmla="*/ 243863 w 2289189"/>
              <a:gd name="connsiteY10-278" fmla="*/ 234786 h 2047319"/>
              <a:gd name="connsiteX11-279" fmla="*/ 357505 w 2289189"/>
              <a:gd name="connsiteY11-280" fmla="*/ 4106 h 2047319"/>
              <a:gd name="connsiteX0-281" fmla="*/ 1994876 w 2289189"/>
              <a:gd name="connsiteY0-282" fmla="*/ 0 h 1559741"/>
              <a:gd name="connsiteX1-283" fmla="*/ 1974322 w 2289189"/>
              <a:gd name="connsiteY1-284" fmla="*/ 72792 h 1559741"/>
              <a:gd name="connsiteX2-285" fmla="*/ 1913511 w 2289189"/>
              <a:gd name="connsiteY2-286" fmla="*/ 253941 h 1559741"/>
              <a:gd name="connsiteX3-287" fmla="*/ 1905104 w 2289189"/>
              <a:gd name="connsiteY3-288" fmla="*/ 390386 h 1559741"/>
              <a:gd name="connsiteX4-289" fmla="*/ 2109971 w 2289189"/>
              <a:gd name="connsiteY4-290" fmla="*/ 696773 h 1559741"/>
              <a:gd name="connsiteX5-291" fmla="*/ 2289189 w 2289189"/>
              <a:gd name="connsiteY5-292" fmla="*/ 815534 h 1559741"/>
              <a:gd name="connsiteX6-293" fmla="*/ 37525 w 2289189"/>
              <a:gd name="connsiteY6-294" fmla="*/ 1559741 h 1559741"/>
              <a:gd name="connsiteX7-295" fmla="*/ 37259 w 2289189"/>
              <a:gd name="connsiteY7-296" fmla="*/ 1559627 h 1559741"/>
              <a:gd name="connsiteX8-297" fmla="*/ 25694 w 2289189"/>
              <a:gd name="connsiteY8-298" fmla="*/ 1062994 h 1559741"/>
              <a:gd name="connsiteX9-299" fmla="*/ 243863 w 2289189"/>
              <a:gd name="connsiteY9-300" fmla="*/ 234786 h 1559741"/>
              <a:gd name="connsiteX10-301" fmla="*/ 357505 w 2289189"/>
              <a:gd name="connsiteY10-302" fmla="*/ 4106 h 1559741"/>
              <a:gd name="connsiteX0-303" fmla="*/ 1969182 w 2263495"/>
              <a:gd name="connsiteY0-304" fmla="*/ 0 h 1559741"/>
              <a:gd name="connsiteX1-305" fmla="*/ 1948628 w 2263495"/>
              <a:gd name="connsiteY1-306" fmla="*/ 72792 h 1559741"/>
              <a:gd name="connsiteX2-307" fmla="*/ 1887817 w 2263495"/>
              <a:gd name="connsiteY2-308" fmla="*/ 253941 h 1559741"/>
              <a:gd name="connsiteX3-309" fmla="*/ 1879410 w 2263495"/>
              <a:gd name="connsiteY3-310" fmla="*/ 390386 h 1559741"/>
              <a:gd name="connsiteX4-311" fmla="*/ 2084277 w 2263495"/>
              <a:gd name="connsiteY4-312" fmla="*/ 696773 h 1559741"/>
              <a:gd name="connsiteX5-313" fmla="*/ 2263495 w 2263495"/>
              <a:gd name="connsiteY5-314" fmla="*/ 815534 h 1559741"/>
              <a:gd name="connsiteX6-315" fmla="*/ 11831 w 2263495"/>
              <a:gd name="connsiteY6-316" fmla="*/ 1559741 h 1559741"/>
              <a:gd name="connsiteX7-317" fmla="*/ 0 w 2263495"/>
              <a:gd name="connsiteY7-318" fmla="*/ 1062994 h 1559741"/>
              <a:gd name="connsiteX8-319" fmla="*/ 218169 w 2263495"/>
              <a:gd name="connsiteY8-320" fmla="*/ 234786 h 1559741"/>
              <a:gd name="connsiteX9-321" fmla="*/ 331811 w 2263495"/>
              <a:gd name="connsiteY9-322" fmla="*/ 4106 h 1559741"/>
              <a:gd name="connsiteX0-323" fmla="*/ 1957351 w 2251664"/>
              <a:gd name="connsiteY0-324" fmla="*/ 0 h 1559741"/>
              <a:gd name="connsiteX1-325" fmla="*/ 1936797 w 2251664"/>
              <a:gd name="connsiteY1-326" fmla="*/ 72792 h 1559741"/>
              <a:gd name="connsiteX2-327" fmla="*/ 1875986 w 2251664"/>
              <a:gd name="connsiteY2-328" fmla="*/ 253941 h 1559741"/>
              <a:gd name="connsiteX3-329" fmla="*/ 1867579 w 2251664"/>
              <a:gd name="connsiteY3-330" fmla="*/ 390386 h 1559741"/>
              <a:gd name="connsiteX4-331" fmla="*/ 2072446 w 2251664"/>
              <a:gd name="connsiteY4-332" fmla="*/ 696773 h 1559741"/>
              <a:gd name="connsiteX5-333" fmla="*/ 2251664 w 2251664"/>
              <a:gd name="connsiteY5-334" fmla="*/ 815534 h 1559741"/>
              <a:gd name="connsiteX6-335" fmla="*/ 0 w 2251664"/>
              <a:gd name="connsiteY6-336" fmla="*/ 1559741 h 1559741"/>
              <a:gd name="connsiteX7-337" fmla="*/ 206338 w 2251664"/>
              <a:gd name="connsiteY7-338" fmla="*/ 234786 h 1559741"/>
              <a:gd name="connsiteX8-339" fmla="*/ 319980 w 2251664"/>
              <a:gd name="connsiteY8-340" fmla="*/ 4106 h 1559741"/>
              <a:gd name="connsiteX0-341" fmla="*/ 1957351 w 2251664"/>
              <a:gd name="connsiteY0-342" fmla="*/ 0 h 1559741"/>
              <a:gd name="connsiteX1-343" fmla="*/ 1936797 w 2251664"/>
              <a:gd name="connsiteY1-344" fmla="*/ 72792 h 1559741"/>
              <a:gd name="connsiteX2-345" fmla="*/ 1875986 w 2251664"/>
              <a:gd name="connsiteY2-346" fmla="*/ 253941 h 1559741"/>
              <a:gd name="connsiteX3-347" fmla="*/ 1867579 w 2251664"/>
              <a:gd name="connsiteY3-348" fmla="*/ 390386 h 1559741"/>
              <a:gd name="connsiteX4-349" fmla="*/ 2072446 w 2251664"/>
              <a:gd name="connsiteY4-350" fmla="*/ 696773 h 1559741"/>
              <a:gd name="connsiteX5-351" fmla="*/ 2251664 w 2251664"/>
              <a:gd name="connsiteY5-352" fmla="*/ 815534 h 1559741"/>
              <a:gd name="connsiteX6-353" fmla="*/ 0 w 2251664"/>
              <a:gd name="connsiteY6-354" fmla="*/ 1559741 h 1559741"/>
              <a:gd name="connsiteX7-355" fmla="*/ 319980 w 2251664"/>
              <a:gd name="connsiteY7-356" fmla="*/ 4106 h 1559741"/>
              <a:gd name="connsiteX0-357" fmla="*/ 1957351 w 2251664"/>
              <a:gd name="connsiteY0-358" fmla="*/ 0 h 1559741"/>
              <a:gd name="connsiteX1-359" fmla="*/ 1936797 w 2251664"/>
              <a:gd name="connsiteY1-360" fmla="*/ 72792 h 1559741"/>
              <a:gd name="connsiteX2-361" fmla="*/ 1875986 w 2251664"/>
              <a:gd name="connsiteY2-362" fmla="*/ 253941 h 1559741"/>
              <a:gd name="connsiteX3-363" fmla="*/ 1867579 w 2251664"/>
              <a:gd name="connsiteY3-364" fmla="*/ 390386 h 1559741"/>
              <a:gd name="connsiteX4-365" fmla="*/ 2072446 w 2251664"/>
              <a:gd name="connsiteY4-366" fmla="*/ 696773 h 1559741"/>
              <a:gd name="connsiteX5-367" fmla="*/ 2251664 w 2251664"/>
              <a:gd name="connsiteY5-368" fmla="*/ 815534 h 1559741"/>
              <a:gd name="connsiteX6-369" fmla="*/ 0 w 2251664"/>
              <a:gd name="connsiteY6-370" fmla="*/ 1559741 h 1559741"/>
              <a:gd name="connsiteX0-371" fmla="*/ 92517 w 386830"/>
              <a:gd name="connsiteY0-372" fmla="*/ 0 h 815534"/>
              <a:gd name="connsiteX1-373" fmla="*/ 71963 w 386830"/>
              <a:gd name="connsiteY1-374" fmla="*/ 72792 h 815534"/>
              <a:gd name="connsiteX2-375" fmla="*/ 11152 w 386830"/>
              <a:gd name="connsiteY2-376" fmla="*/ 253941 h 815534"/>
              <a:gd name="connsiteX3-377" fmla="*/ 2745 w 386830"/>
              <a:gd name="connsiteY3-378" fmla="*/ 390386 h 815534"/>
              <a:gd name="connsiteX4-379" fmla="*/ 207612 w 386830"/>
              <a:gd name="connsiteY4-380" fmla="*/ 696773 h 815534"/>
              <a:gd name="connsiteX5-381" fmla="*/ 386830 w 386830"/>
              <a:gd name="connsiteY5-382" fmla="*/ 815534 h 815534"/>
              <a:gd name="connsiteX0-383" fmla="*/ 92517 w 412832"/>
              <a:gd name="connsiteY0-384" fmla="*/ 0 h 824202"/>
              <a:gd name="connsiteX1-385" fmla="*/ 71963 w 412832"/>
              <a:gd name="connsiteY1-386" fmla="*/ 72792 h 824202"/>
              <a:gd name="connsiteX2-387" fmla="*/ 11152 w 412832"/>
              <a:gd name="connsiteY2-388" fmla="*/ 253941 h 824202"/>
              <a:gd name="connsiteX3-389" fmla="*/ 2745 w 412832"/>
              <a:gd name="connsiteY3-390" fmla="*/ 390386 h 824202"/>
              <a:gd name="connsiteX4-391" fmla="*/ 207612 w 412832"/>
              <a:gd name="connsiteY4-392" fmla="*/ 696773 h 824202"/>
              <a:gd name="connsiteX5-393" fmla="*/ 412832 w 412832"/>
              <a:gd name="connsiteY5-394" fmla="*/ 824202 h 8242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12832" h="824202">
                <a:moveTo>
                  <a:pt x="92517" y="0"/>
                </a:moveTo>
                <a:lnTo>
                  <a:pt x="71963" y="72792"/>
                </a:lnTo>
                <a:cubicBezTo>
                  <a:pt x="51023" y="133028"/>
                  <a:pt x="25394" y="192145"/>
                  <a:pt x="11152" y="253941"/>
                </a:cubicBezTo>
                <a:cubicBezTo>
                  <a:pt x="957" y="297938"/>
                  <a:pt x="-3215" y="343068"/>
                  <a:pt x="2745" y="390386"/>
                </a:cubicBezTo>
                <a:cubicBezTo>
                  <a:pt x="18533" y="516596"/>
                  <a:pt x="139264" y="624470"/>
                  <a:pt x="207612" y="696773"/>
                </a:cubicBezTo>
                <a:cubicBezTo>
                  <a:pt x="275960" y="769076"/>
                  <a:pt x="350066" y="787005"/>
                  <a:pt x="412832" y="824202"/>
                </a:cubicBez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13"/>
            </p:custDataLst>
          </p:nvPr>
        </p:nvSpPr>
        <p:spPr>
          <a:xfrm>
            <a:off x="12012156" y="0"/>
            <a:ext cx="179844" cy="533701"/>
          </a:xfrm>
          <a:custGeom>
            <a:avLst/>
            <a:gdLst>
              <a:gd name="connsiteX0" fmla="*/ 371595 w 2692550"/>
              <a:gd name="connsiteY0" fmla="*/ 0 h 2668596"/>
              <a:gd name="connsiteX1" fmla="*/ 2549524 w 2692550"/>
              <a:gd name="connsiteY1" fmla="*/ 0 h 2668596"/>
              <a:gd name="connsiteX2" fmla="*/ 2532865 w 2692550"/>
              <a:gd name="connsiteY2" fmla="*/ 51620 h 2668596"/>
              <a:gd name="connsiteX3" fmla="*/ 2522568 w 2692550"/>
              <a:gd name="connsiteY3" fmla="*/ 241747 h 2668596"/>
              <a:gd name="connsiteX4" fmla="*/ 2633729 w 2692550"/>
              <a:gd name="connsiteY4" fmla="*/ 478437 h 2668596"/>
              <a:gd name="connsiteX5" fmla="*/ 2692550 w 2692550"/>
              <a:gd name="connsiteY5" fmla="*/ 537601 h 2668596"/>
              <a:gd name="connsiteX6" fmla="*/ 2692550 w 2692550"/>
              <a:gd name="connsiteY6" fmla="*/ 2651032 h 2668596"/>
              <a:gd name="connsiteX7" fmla="*/ 2613148 w 2692550"/>
              <a:gd name="connsiteY7" fmla="*/ 2644303 h 2668596"/>
              <a:gd name="connsiteX8" fmla="*/ 1777071 w 2692550"/>
              <a:gd name="connsiteY8" fmla="*/ 2651408 h 2668596"/>
              <a:gd name="connsiteX9" fmla="*/ 848582 w 2692550"/>
              <a:gd name="connsiteY9" fmla="*/ 2547258 h 2668596"/>
              <a:gd name="connsiteX10" fmla="*/ 780737 w 2692550"/>
              <a:gd name="connsiteY10" fmla="*/ 2521674 h 2668596"/>
              <a:gd name="connsiteX11" fmla="*/ 43407 w 2692550"/>
              <a:gd name="connsiteY11" fmla="*/ 1860386 h 2668596"/>
              <a:gd name="connsiteX12" fmla="*/ 43884 w 2692550"/>
              <a:gd name="connsiteY12" fmla="*/ 1860867 h 2668596"/>
              <a:gd name="connsiteX13" fmla="*/ 53645 w 2692550"/>
              <a:gd name="connsiteY13" fmla="*/ 1131655 h 2668596"/>
              <a:gd name="connsiteX14" fmla="*/ 285337 w 2692550"/>
              <a:gd name="connsiteY14" fmla="*/ 215809 h 2668596"/>
              <a:gd name="connsiteX0-1" fmla="*/ 2692550 w 2783990"/>
              <a:gd name="connsiteY0-2" fmla="*/ 537601 h 2668596"/>
              <a:gd name="connsiteX1-3" fmla="*/ 2692550 w 2783990"/>
              <a:gd name="connsiteY1-4" fmla="*/ 2651032 h 2668596"/>
              <a:gd name="connsiteX2-5" fmla="*/ 2613148 w 2783990"/>
              <a:gd name="connsiteY2-6" fmla="*/ 2644303 h 2668596"/>
              <a:gd name="connsiteX3-7" fmla="*/ 1777071 w 2783990"/>
              <a:gd name="connsiteY3-8" fmla="*/ 2651408 h 2668596"/>
              <a:gd name="connsiteX4-9" fmla="*/ 848582 w 2783990"/>
              <a:gd name="connsiteY4-10" fmla="*/ 2547258 h 2668596"/>
              <a:gd name="connsiteX5-11" fmla="*/ 780737 w 2783990"/>
              <a:gd name="connsiteY5-12" fmla="*/ 2521674 h 2668596"/>
              <a:gd name="connsiteX6-13" fmla="*/ 43407 w 2783990"/>
              <a:gd name="connsiteY6-14" fmla="*/ 1860386 h 2668596"/>
              <a:gd name="connsiteX7-15" fmla="*/ 43884 w 2783990"/>
              <a:gd name="connsiteY7-16" fmla="*/ 1860867 h 2668596"/>
              <a:gd name="connsiteX8-17" fmla="*/ 53645 w 2783990"/>
              <a:gd name="connsiteY8-18" fmla="*/ 1131655 h 2668596"/>
              <a:gd name="connsiteX9-19" fmla="*/ 285337 w 2783990"/>
              <a:gd name="connsiteY9-20" fmla="*/ 215809 h 2668596"/>
              <a:gd name="connsiteX10-21" fmla="*/ 371595 w 2783990"/>
              <a:gd name="connsiteY10-22" fmla="*/ 0 h 2668596"/>
              <a:gd name="connsiteX11-23" fmla="*/ 2549524 w 2783990"/>
              <a:gd name="connsiteY11-24" fmla="*/ 0 h 2668596"/>
              <a:gd name="connsiteX12-25" fmla="*/ 2532865 w 2783990"/>
              <a:gd name="connsiteY12-26" fmla="*/ 51620 h 2668596"/>
              <a:gd name="connsiteX13-27" fmla="*/ 2522568 w 2783990"/>
              <a:gd name="connsiteY13-28" fmla="*/ 241747 h 2668596"/>
              <a:gd name="connsiteX14-29" fmla="*/ 2633729 w 2783990"/>
              <a:gd name="connsiteY14-30" fmla="*/ 478437 h 2668596"/>
              <a:gd name="connsiteX15" fmla="*/ 2783990 w 2783990"/>
              <a:gd name="connsiteY15" fmla="*/ 629041 h 2668596"/>
              <a:gd name="connsiteX0-31" fmla="*/ 2688216 w 2783990"/>
              <a:gd name="connsiteY0-32" fmla="*/ 832289 h 2668596"/>
              <a:gd name="connsiteX1-33" fmla="*/ 2692550 w 2783990"/>
              <a:gd name="connsiteY1-34" fmla="*/ 2651032 h 2668596"/>
              <a:gd name="connsiteX2-35" fmla="*/ 2613148 w 2783990"/>
              <a:gd name="connsiteY2-36" fmla="*/ 2644303 h 2668596"/>
              <a:gd name="connsiteX3-37" fmla="*/ 1777071 w 2783990"/>
              <a:gd name="connsiteY3-38" fmla="*/ 2651408 h 2668596"/>
              <a:gd name="connsiteX4-39" fmla="*/ 848582 w 2783990"/>
              <a:gd name="connsiteY4-40" fmla="*/ 2547258 h 2668596"/>
              <a:gd name="connsiteX5-41" fmla="*/ 780737 w 2783990"/>
              <a:gd name="connsiteY5-42" fmla="*/ 2521674 h 2668596"/>
              <a:gd name="connsiteX6-43" fmla="*/ 43407 w 2783990"/>
              <a:gd name="connsiteY6-44" fmla="*/ 1860386 h 2668596"/>
              <a:gd name="connsiteX7-45" fmla="*/ 43884 w 2783990"/>
              <a:gd name="connsiteY7-46" fmla="*/ 1860867 h 2668596"/>
              <a:gd name="connsiteX8-47" fmla="*/ 53645 w 2783990"/>
              <a:gd name="connsiteY8-48" fmla="*/ 1131655 h 2668596"/>
              <a:gd name="connsiteX9-49" fmla="*/ 285337 w 2783990"/>
              <a:gd name="connsiteY9-50" fmla="*/ 215809 h 2668596"/>
              <a:gd name="connsiteX10-51" fmla="*/ 371595 w 2783990"/>
              <a:gd name="connsiteY10-52" fmla="*/ 0 h 2668596"/>
              <a:gd name="connsiteX11-53" fmla="*/ 2549524 w 2783990"/>
              <a:gd name="connsiteY11-54" fmla="*/ 0 h 2668596"/>
              <a:gd name="connsiteX12-55" fmla="*/ 2532865 w 2783990"/>
              <a:gd name="connsiteY12-56" fmla="*/ 51620 h 2668596"/>
              <a:gd name="connsiteX13-57" fmla="*/ 2522568 w 2783990"/>
              <a:gd name="connsiteY13-58" fmla="*/ 241747 h 2668596"/>
              <a:gd name="connsiteX14-59" fmla="*/ 2633729 w 2783990"/>
              <a:gd name="connsiteY14-60" fmla="*/ 478437 h 2668596"/>
              <a:gd name="connsiteX15-61" fmla="*/ 2783990 w 2783990"/>
              <a:gd name="connsiteY15-62" fmla="*/ 629041 h 2668596"/>
              <a:gd name="connsiteX0-63" fmla="*/ 2692550 w 2783990"/>
              <a:gd name="connsiteY0-64" fmla="*/ 2651032 h 2668596"/>
              <a:gd name="connsiteX1-65" fmla="*/ 2613148 w 2783990"/>
              <a:gd name="connsiteY1-66" fmla="*/ 2644303 h 2668596"/>
              <a:gd name="connsiteX2-67" fmla="*/ 1777071 w 2783990"/>
              <a:gd name="connsiteY2-68" fmla="*/ 2651408 h 2668596"/>
              <a:gd name="connsiteX3-69" fmla="*/ 848582 w 2783990"/>
              <a:gd name="connsiteY3-70" fmla="*/ 2547258 h 2668596"/>
              <a:gd name="connsiteX4-71" fmla="*/ 780737 w 2783990"/>
              <a:gd name="connsiteY4-72" fmla="*/ 2521674 h 2668596"/>
              <a:gd name="connsiteX5-73" fmla="*/ 43407 w 2783990"/>
              <a:gd name="connsiteY5-74" fmla="*/ 1860386 h 2668596"/>
              <a:gd name="connsiteX6-75" fmla="*/ 43884 w 2783990"/>
              <a:gd name="connsiteY6-76" fmla="*/ 1860867 h 2668596"/>
              <a:gd name="connsiteX7-77" fmla="*/ 53645 w 2783990"/>
              <a:gd name="connsiteY7-78" fmla="*/ 1131655 h 2668596"/>
              <a:gd name="connsiteX8-79" fmla="*/ 285337 w 2783990"/>
              <a:gd name="connsiteY8-80" fmla="*/ 215809 h 2668596"/>
              <a:gd name="connsiteX9-81" fmla="*/ 371595 w 2783990"/>
              <a:gd name="connsiteY9-82" fmla="*/ 0 h 2668596"/>
              <a:gd name="connsiteX10-83" fmla="*/ 2549524 w 2783990"/>
              <a:gd name="connsiteY10-84" fmla="*/ 0 h 2668596"/>
              <a:gd name="connsiteX11-85" fmla="*/ 2532865 w 2783990"/>
              <a:gd name="connsiteY11-86" fmla="*/ 51620 h 2668596"/>
              <a:gd name="connsiteX12-87" fmla="*/ 2522568 w 2783990"/>
              <a:gd name="connsiteY12-88" fmla="*/ 241747 h 2668596"/>
              <a:gd name="connsiteX13-89" fmla="*/ 2633729 w 2783990"/>
              <a:gd name="connsiteY13-90" fmla="*/ 478437 h 2668596"/>
              <a:gd name="connsiteX14-91" fmla="*/ 2783990 w 2783990"/>
              <a:gd name="connsiteY14-92" fmla="*/ 629041 h 2668596"/>
              <a:gd name="connsiteX0-93" fmla="*/ 2613148 w 2783990"/>
              <a:gd name="connsiteY0-94" fmla="*/ 2644303 h 2668596"/>
              <a:gd name="connsiteX1-95" fmla="*/ 1777071 w 2783990"/>
              <a:gd name="connsiteY1-96" fmla="*/ 2651408 h 2668596"/>
              <a:gd name="connsiteX2-97" fmla="*/ 848582 w 2783990"/>
              <a:gd name="connsiteY2-98" fmla="*/ 2547258 h 2668596"/>
              <a:gd name="connsiteX3-99" fmla="*/ 780737 w 2783990"/>
              <a:gd name="connsiteY3-100" fmla="*/ 2521674 h 2668596"/>
              <a:gd name="connsiteX4-101" fmla="*/ 43407 w 2783990"/>
              <a:gd name="connsiteY4-102" fmla="*/ 1860386 h 2668596"/>
              <a:gd name="connsiteX5-103" fmla="*/ 43884 w 2783990"/>
              <a:gd name="connsiteY5-104" fmla="*/ 1860867 h 2668596"/>
              <a:gd name="connsiteX6-105" fmla="*/ 53645 w 2783990"/>
              <a:gd name="connsiteY6-106" fmla="*/ 1131655 h 2668596"/>
              <a:gd name="connsiteX7-107" fmla="*/ 285337 w 2783990"/>
              <a:gd name="connsiteY7-108" fmla="*/ 215809 h 2668596"/>
              <a:gd name="connsiteX8-109" fmla="*/ 371595 w 2783990"/>
              <a:gd name="connsiteY8-110" fmla="*/ 0 h 2668596"/>
              <a:gd name="connsiteX9-111" fmla="*/ 2549524 w 2783990"/>
              <a:gd name="connsiteY9-112" fmla="*/ 0 h 2668596"/>
              <a:gd name="connsiteX10-113" fmla="*/ 2532865 w 2783990"/>
              <a:gd name="connsiteY10-114" fmla="*/ 51620 h 2668596"/>
              <a:gd name="connsiteX11-115" fmla="*/ 2522568 w 2783990"/>
              <a:gd name="connsiteY11-116" fmla="*/ 241747 h 2668596"/>
              <a:gd name="connsiteX12-117" fmla="*/ 2633729 w 2783990"/>
              <a:gd name="connsiteY12-118" fmla="*/ 478437 h 2668596"/>
              <a:gd name="connsiteX13-119" fmla="*/ 2783990 w 2783990"/>
              <a:gd name="connsiteY13-120" fmla="*/ 629041 h 2668596"/>
              <a:gd name="connsiteX0-121" fmla="*/ 1777071 w 2783990"/>
              <a:gd name="connsiteY0-122" fmla="*/ 2651408 h 2668596"/>
              <a:gd name="connsiteX1-123" fmla="*/ 848582 w 2783990"/>
              <a:gd name="connsiteY1-124" fmla="*/ 2547258 h 2668596"/>
              <a:gd name="connsiteX2-125" fmla="*/ 780737 w 2783990"/>
              <a:gd name="connsiteY2-126" fmla="*/ 2521674 h 2668596"/>
              <a:gd name="connsiteX3-127" fmla="*/ 43407 w 2783990"/>
              <a:gd name="connsiteY3-128" fmla="*/ 1860386 h 2668596"/>
              <a:gd name="connsiteX4-129" fmla="*/ 43884 w 2783990"/>
              <a:gd name="connsiteY4-130" fmla="*/ 1860867 h 2668596"/>
              <a:gd name="connsiteX5-131" fmla="*/ 53645 w 2783990"/>
              <a:gd name="connsiteY5-132" fmla="*/ 1131655 h 2668596"/>
              <a:gd name="connsiteX6-133" fmla="*/ 285337 w 2783990"/>
              <a:gd name="connsiteY6-134" fmla="*/ 215809 h 2668596"/>
              <a:gd name="connsiteX7-135" fmla="*/ 371595 w 2783990"/>
              <a:gd name="connsiteY7-136" fmla="*/ 0 h 2668596"/>
              <a:gd name="connsiteX8-137" fmla="*/ 2549524 w 2783990"/>
              <a:gd name="connsiteY8-138" fmla="*/ 0 h 2668596"/>
              <a:gd name="connsiteX9-139" fmla="*/ 2532865 w 2783990"/>
              <a:gd name="connsiteY9-140" fmla="*/ 51620 h 2668596"/>
              <a:gd name="connsiteX10-141" fmla="*/ 2522568 w 2783990"/>
              <a:gd name="connsiteY10-142" fmla="*/ 241747 h 2668596"/>
              <a:gd name="connsiteX11-143" fmla="*/ 2633729 w 2783990"/>
              <a:gd name="connsiteY11-144" fmla="*/ 478437 h 2668596"/>
              <a:gd name="connsiteX12-145" fmla="*/ 2783990 w 2783990"/>
              <a:gd name="connsiteY12-146" fmla="*/ 629041 h 2668596"/>
              <a:gd name="connsiteX0-147" fmla="*/ 848582 w 2783990"/>
              <a:gd name="connsiteY0-148" fmla="*/ 2547258 h 2547258"/>
              <a:gd name="connsiteX1-149" fmla="*/ 780737 w 2783990"/>
              <a:gd name="connsiteY1-150" fmla="*/ 2521674 h 2547258"/>
              <a:gd name="connsiteX2-151" fmla="*/ 43407 w 2783990"/>
              <a:gd name="connsiteY2-152" fmla="*/ 1860386 h 2547258"/>
              <a:gd name="connsiteX3-153" fmla="*/ 43884 w 2783990"/>
              <a:gd name="connsiteY3-154" fmla="*/ 1860867 h 2547258"/>
              <a:gd name="connsiteX4-155" fmla="*/ 53645 w 2783990"/>
              <a:gd name="connsiteY4-156" fmla="*/ 1131655 h 2547258"/>
              <a:gd name="connsiteX5-157" fmla="*/ 285337 w 2783990"/>
              <a:gd name="connsiteY5-158" fmla="*/ 215809 h 2547258"/>
              <a:gd name="connsiteX6-159" fmla="*/ 371595 w 2783990"/>
              <a:gd name="connsiteY6-160" fmla="*/ 0 h 2547258"/>
              <a:gd name="connsiteX7-161" fmla="*/ 2549524 w 2783990"/>
              <a:gd name="connsiteY7-162" fmla="*/ 0 h 2547258"/>
              <a:gd name="connsiteX8-163" fmla="*/ 2532865 w 2783990"/>
              <a:gd name="connsiteY8-164" fmla="*/ 51620 h 2547258"/>
              <a:gd name="connsiteX9-165" fmla="*/ 2522568 w 2783990"/>
              <a:gd name="connsiteY9-166" fmla="*/ 241747 h 2547258"/>
              <a:gd name="connsiteX10-167" fmla="*/ 2633729 w 2783990"/>
              <a:gd name="connsiteY10-168" fmla="*/ 478437 h 2547258"/>
              <a:gd name="connsiteX11-169" fmla="*/ 2783990 w 2783990"/>
              <a:gd name="connsiteY11-170" fmla="*/ 629041 h 2547258"/>
              <a:gd name="connsiteX0-171" fmla="*/ 780737 w 2783990"/>
              <a:gd name="connsiteY0-172" fmla="*/ 2521674 h 2521674"/>
              <a:gd name="connsiteX1-173" fmla="*/ 43407 w 2783990"/>
              <a:gd name="connsiteY1-174" fmla="*/ 1860386 h 2521674"/>
              <a:gd name="connsiteX2-175" fmla="*/ 43884 w 2783990"/>
              <a:gd name="connsiteY2-176" fmla="*/ 1860867 h 2521674"/>
              <a:gd name="connsiteX3-177" fmla="*/ 53645 w 2783990"/>
              <a:gd name="connsiteY3-178" fmla="*/ 1131655 h 2521674"/>
              <a:gd name="connsiteX4-179" fmla="*/ 285337 w 2783990"/>
              <a:gd name="connsiteY4-180" fmla="*/ 215809 h 2521674"/>
              <a:gd name="connsiteX5-181" fmla="*/ 371595 w 2783990"/>
              <a:gd name="connsiteY5-182" fmla="*/ 0 h 2521674"/>
              <a:gd name="connsiteX6-183" fmla="*/ 2549524 w 2783990"/>
              <a:gd name="connsiteY6-184" fmla="*/ 0 h 2521674"/>
              <a:gd name="connsiteX7-185" fmla="*/ 2532865 w 2783990"/>
              <a:gd name="connsiteY7-186" fmla="*/ 51620 h 2521674"/>
              <a:gd name="connsiteX8-187" fmla="*/ 2522568 w 2783990"/>
              <a:gd name="connsiteY8-188" fmla="*/ 241747 h 2521674"/>
              <a:gd name="connsiteX9-189" fmla="*/ 2633729 w 2783990"/>
              <a:gd name="connsiteY9-190" fmla="*/ 478437 h 2521674"/>
              <a:gd name="connsiteX10-191" fmla="*/ 2783990 w 2783990"/>
              <a:gd name="connsiteY10-192" fmla="*/ 629041 h 2521674"/>
              <a:gd name="connsiteX0-193" fmla="*/ 43407 w 2783990"/>
              <a:gd name="connsiteY0-194" fmla="*/ 1860386 h 1860867"/>
              <a:gd name="connsiteX1-195" fmla="*/ 43884 w 2783990"/>
              <a:gd name="connsiteY1-196" fmla="*/ 1860867 h 1860867"/>
              <a:gd name="connsiteX2-197" fmla="*/ 53645 w 2783990"/>
              <a:gd name="connsiteY2-198" fmla="*/ 1131655 h 1860867"/>
              <a:gd name="connsiteX3-199" fmla="*/ 285337 w 2783990"/>
              <a:gd name="connsiteY3-200" fmla="*/ 215809 h 1860867"/>
              <a:gd name="connsiteX4-201" fmla="*/ 371595 w 2783990"/>
              <a:gd name="connsiteY4-202" fmla="*/ 0 h 1860867"/>
              <a:gd name="connsiteX5-203" fmla="*/ 2549524 w 2783990"/>
              <a:gd name="connsiteY5-204" fmla="*/ 0 h 1860867"/>
              <a:gd name="connsiteX6-205" fmla="*/ 2532865 w 2783990"/>
              <a:gd name="connsiteY6-206" fmla="*/ 51620 h 1860867"/>
              <a:gd name="connsiteX7-207" fmla="*/ 2522568 w 2783990"/>
              <a:gd name="connsiteY7-208" fmla="*/ 241747 h 1860867"/>
              <a:gd name="connsiteX8-209" fmla="*/ 2633729 w 2783990"/>
              <a:gd name="connsiteY8-210" fmla="*/ 478437 h 1860867"/>
              <a:gd name="connsiteX9-211" fmla="*/ 2783990 w 2783990"/>
              <a:gd name="connsiteY9-212" fmla="*/ 629041 h 1860867"/>
              <a:gd name="connsiteX0-213" fmla="*/ 0 w 2740583"/>
              <a:gd name="connsiteY0-214" fmla="*/ 1860386 h 1860386"/>
              <a:gd name="connsiteX1-215" fmla="*/ 10238 w 2740583"/>
              <a:gd name="connsiteY1-216" fmla="*/ 1131655 h 1860386"/>
              <a:gd name="connsiteX2-217" fmla="*/ 241930 w 2740583"/>
              <a:gd name="connsiteY2-218" fmla="*/ 215809 h 1860386"/>
              <a:gd name="connsiteX3-219" fmla="*/ 328188 w 2740583"/>
              <a:gd name="connsiteY3-220" fmla="*/ 0 h 1860386"/>
              <a:gd name="connsiteX4-221" fmla="*/ 2506117 w 2740583"/>
              <a:gd name="connsiteY4-222" fmla="*/ 0 h 1860386"/>
              <a:gd name="connsiteX5-223" fmla="*/ 2489458 w 2740583"/>
              <a:gd name="connsiteY5-224" fmla="*/ 51620 h 1860386"/>
              <a:gd name="connsiteX6-225" fmla="*/ 2479161 w 2740583"/>
              <a:gd name="connsiteY6-226" fmla="*/ 241747 h 1860386"/>
              <a:gd name="connsiteX7-227" fmla="*/ 2590322 w 2740583"/>
              <a:gd name="connsiteY7-228" fmla="*/ 478437 h 1860386"/>
              <a:gd name="connsiteX8-229" fmla="*/ 2740583 w 2740583"/>
              <a:gd name="connsiteY8-230" fmla="*/ 629041 h 1860386"/>
              <a:gd name="connsiteX0-231" fmla="*/ 0 w 2730345"/>
              <a:gd name="connsiteY0-232" fmla="*/ 1131655 h 1131655"/>
              <a:gd name="connsiteX1-233" fmla="*/ 231692 w 2730345"/>
              <a:gd name="connsiteY1-234" fmla="*/ 215809 h 1131655"/>
              <a:gd name="connsiteX2-235" fmla="*/ 317950 w 2730345"/>
              <a:gd name="connsiteY2-236" fmla="*/ 0 h 1131655"/>
              <a:gd name="connsiteX3-237" fmla="*/ 2495879 w 2730345"/>
              <a:gd name="connsiteY3-238" fmla="*/ 0 h 1131655"/>
              <a:gd name="connsiteX4-239" fmla="*/ 2479220 w 2730345"/>
              <a:gd name="connsiteY4-240" fmla="*/ 51620 h 1131655"/>
              <a:gd name="connsiteX5-241" fmla="*/ 2468923 w 2730345"/>
              <a:gd name="connsiteY5-242" fmla="*/ 241747 h 1131655"/>
              <a:gd name="connsiteX6-243" fmla="*/ 2580084 w 2730345"/>
              <a:gd name="connsiteY6-244" fmla="*/ 478437 h 1131655"/>
              <a:gd name="connsiteX7-245" fmla="*/ 2730345 w 2730345"/>
              <a:gd name="connsiteY7-246" fmla="*/ 629041 h 1131655"/>
              <a:gd name="connsiteX0-247" fmla="*/ 0 w 2498653"/>
              <a:gd name="connsiteY0-248" fmla="*/ 215809 h 629041"/>
              <a:gd name="connsiteX1-249" fmla="*/ 86258 w 2498653"/>
              <a:gd name="connsiteY1-250" fmla="*/ 0 h 629041"/>
              <a:gd name="connsiteX2-251" fmla="*/ 2264187 w 2498653"/>
              <a:gd name="connsiteY2-252" fmla="*/ 0 h 629041"/>
              <a:gd name="connsiteX3-253" fmla="*/ 2247528 w 2498653"/>
              <a:gd name="connsiteY3-254" fmla="*/ 51620 h 629041"/>
              <a:gd name="connsiteX4-255" fmla="*/ 2237231 w 2498653"/>
              <a:gd name="connsiteY4-256" fmla="*/ 241747 h 629041"/>
              <a:gd name="connsiteX5-257" fmla="*/ 2348392 w 2498653"/>
              <a:gd name="connsiteY5-258" fmla="*/ 478437 h 629041"/>
              <a:gd name="connsiteX6-259" fmla="*/ 2498653 w 2498653"/>
              <a:gd name="connsiteY6-260" fmla="*/ 629041 h 629041"/>
              <a:gd name="connsiteX0-261" fmla="*/ 0 w 2412395"/>
              <a:gd name="connsiteY0-262" fmla="*/ 0 h 629041"/>
              <a:gd name="connsiteX1-263" fmla="*/ 2177929 w 2412395"/>
              <a:gd name="connsiteY1-264" fmla="*/ 0 h 629041"/>
              <a:gd name="connsiteX2-265" fmla="*/ 2161270 w 2412395"/>
              <a:gd name="connsiteY2-266" fmla="*/ 51620 h 629041"/>
              <a:gd name="connsiteX3-267" fmla="*/ 2150973 w 2412395"/>
              <a:gd name="connsiteY3-268" fmla="*/ 241747 h 629041"/>
              <a:gd name="connsiteX4-269" fmla="*/ 2262134 w 2412395"/>
              <a:gd name="connsiteY4-270" fmla="*/ 478437 h 629041"/>
              <a:gd name="connsiteX5-271" fmla="*/ 2412395 w 2412395"/>
              <a:gd name="connsiteY5-272" fmla="*/ 629041 h 629041"/>
              <a:gd name="connsiteX0-273" fmla="*/ 32050 w 266516"/>
              <a:gd name="connsiteY0-274" fmla="*/ 0 h 629041"/>
              <a:gd name="connsiteX1-275" fmla="*/ 15391 w 266516"/>
              <a:gd name="connsiteY1-276" fmla="*/ 51620 h 629041"/>
              <a:gd name="connsiteX2-277" fmla="*/ 5094 w 266516"/>
              <a:gd name="connsiteY2-278" fmla="*/ 241747 h 629041"/>
              <a:gd name="connsiteX3-279" fmla="*/ 116255 w 266516"/>
              <a:gd name="connsiteY3-280" fmla="*/ 478437 h 629041"/>
              <a:gd name="connsiteX4-281" fmla="*/ 266516 w 266516"/>
              <a:gd name="connsiteY4-282" fmla="*/ 629041 h 629041"/>
              <a:gd name="connsiteX0-283" fmla="*/ 32050 w 197178"/>
              <a:gd name="connsiteY0-284" fmla="*/ 0 h 555369"/>
              <a:gd name="connsiteX1-285" fmla="*/ 15391 w 197178"/>
              <a:gd name="connsiteY1-286" fmla="*/ 51620 h 555369"/>
              <a:gd name="connsiteX2-287" fmla="*/ 5094 w 197178"/>
              <a:gd name="connsiteY2-288" fmla="*/ 241747 h 555369"/>
              <a:gd name="connsiteX3-289" fmla="*/ 116255 w 197178"/>
              <a:gd name="connsiteY3-290" fmla="*/ 478437 h 555369"/>
              <a:gd name="connsiteX4-291" fmla="*/ 197178 w 197178"/>
              <a:gd name="connsiteY4-292" fmla="*/ 555369 h 555369"/>
              <a:gd name="connsiteX0-293" fmla="*/ 32050 w 197178"/>
              <a:gd name="connsiteY0-294" fmla="*/ 0 h 555369"/>
              <a:gd name="connsiteX1-295" fmla="*/ 15391 w 197178"/>
              <a:gd name="connsiteY1-296" fmla="*/ 51620 h 555369"/>
              <a:gd name="connsiteX2-297" fmla="*/ 5094 w 197178"/>
              <a:gd name="connsiteY2-298" fmla="*/ 241747 h 555369"/>
              <a:gd name="connsiteX3-299" fmla="*/ 116255 w 197178"/>
              <a:gd name="connsiteY3-300" fmla="*/ 478437 h 555369"/>
              <a:gd name="connsiteX4-301" fmla="*/ 197178 w 197178"/>
              <a:gd name="connsiteY4-302" fmla="*/ 555369 h 555369"/>
              <a:gd name="connsiteX0-303" fmla="*/ 32050 w 179844"/>
              <a:gd name="connsiteY0-304" fmla="*/ 0 h 533701"/>
              <a:gd name="connsiteX1-305" fmla="*/ 15391 w 179844"/>
              <a:gd name="connsiteY1-306" fmla="*/ 51620 h 533701"/>
              <a:gd name="connsiteX2-307" fmla="*/ 5094 w 179844"/>
              <a:gd name="connsiteY2-308" fmla="*/ 241747 h 533701"/>
              <a:gd name="connsiteX3-309" fmla="*/ 116255 w 179844"/>
              <a:gd name="connsiteY3-310" fmla="*/ 478437 h 533701"/>
              <a:gd name="connsiteX4-311" fmla="*/ 179844 w 179844"/>
              <a:gd name="connsiteY4-312" fmla="*/ 533701 h 5337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9844" h="533701">
                <a:moveTo>
                  <a:pt x="32050" y="0"/>
                </a:moveTo>
                <a:lnTo>
                  <a:pt x="15391" y="51620"/>
                </a:lnTo>
                <a:cubicBezTo>
                  <a:pt x="795" y="112224"/>
                  <a:pt x="-5064" y="175068"/>
                  <a:pt x="5094" y="241747"/>
                </a:cubicBezTo>
                <a:cubicBezTo>
                  <a:pt x="18270" y="330070"/>
                  <a:pt x="59123" y="408993"/>
                  <a:pt x="116255" y="478437"/>
                </a:cubicBezTo>
                <a:lnTo>
                  <a:pt x="179844" y="533701"/>
                </a:lnTo>
              </a:path>
            </a:pathLst>
          </a:custGeom>
          <a:noFill/>
          <a:ln w="25338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14"/>
            </p:custDataLst>
          </p:nvPr>
        </p:nvSpPr>
        <p:spPr>
          <a:xfrm>
            <a:off x="0" y="5434424"/>
            <a:ext cx="2257190" cy="1423576"/>
          </a:xfrm>
          <a:custGeom>
            <a:avLst/>
            <a:gdLst>
              <a:gd name="connsiteX0" fmla="*/ 717072 w 2257190"/>
              <a:gd name="connsiteY0" fmla="*/ 21 h 1423576"/>
              <a:gd name="connsiteX1" fmla="*/ 871967 w 2257190"/>
              <a:gd name="connsiteY1" fmla="*/ 10341 h 1423576"/>
              <a:gd name="connsiteX2" fmla="*/ 2141473 w 2257190"/>
              <a:gd name="connsiteY2" fmla="*/ 849947 h 1423576"/>
              <a:gd name="connsiteX3" fmla="*/ 2204105 w 2257190"/>
              <a:gd name="connsiteY3" fmla="*/ 1413498 h 1423576"/>
              <a:gd name="connsiteX4" fmla="*/ 2197963 w 2257190"/>
              <a:gd name="connsiteY4" fmla="*/ 1423576 h 1423576"/>
              <a:gd name="connsiteX5" fmla="*/ 0 w 2257190"/>
              <a:gd name="connsiteY5" fmla="*/ 1423576 h 1423576"/>
              <a:gd name="connsiteX6" fmla="*/ 0 w 2257190"/>
              <a:gd name="connsiteY6" fmla="*/ 196325 h 1423576"/>
              <a:gd name="connsiteX7" fmla="*/ 131835 w 2257190"/>
              <a:gd name="connsiteY7" fmla="*/ 129852 h 1423576"/>
              <a:gd name="connsiteX8" fmla="*/ 717072 w 2257190"/>
              <a:gd name="connsiteY8" fmla="*/ 21 h 1423576"/>
              <a:gd name="connsiteX0-1" fmla="*/ 0 w 2257190"/>
              <a:gd name="connsiteY0-2" fmla="*/ 1423576 h 1515016"/>
              <a:gd name="connsiteX1-3" fmla="*/ 0 w 2257190"/>
              <a:gd name="connsiteY1-4" fmla="*/ 196325 h 1515016"/>
              <a:gd name="connsiteX2-5" fmla="*/ 131835 w 2257190"/>
              <a:gd name="connsiteY2-6" fmla="*/ 129852 h 1515016"/>
              <a:gd name="connsiteX3-7" fmla="*/ 717072 w 2257190"/>
              <a:gd name="connsiteY3-8" fmla="*/ 21 h 1515016"/>
              <a:gd name="connsiteX4-9" fmla="*/ 871967 w 2257190"/>
              <a:gd name="connsiteY4-10" fmla="*/ 10341 h 1515016"/>
              <a:gd name="connsiteX5-11" fmla="*/ 2141473 w 2257190"/>
              <a:gd name="connsiteY5-12" fmla="*/ 849947 h 1515016"/>
              <a:gd name="connsiteX6-13" fmla="*/ 2204105 w 2257190"/>
              <a:gd name="connsiteY6-14" fmla="*/ 1413498 h 1515016"/>
              <a:gd name="connsiteX7-15" fmla="*/ 2197963 w 2257190"/>
              <a:gd name="connsiteY7-16" fmla="*/ 1423576 h 1515016"/>
              <a:gd name="connsiteX8-17" fmla="*/ 91440 w 2257190"/>
              <a:gd name="connsiteY8-18" fmla="*/ 1515016 h 1515016"/>
              <a:gd name="connsiteX0-19" fmla="*/ 0 w 2257190"/>
              <a:gd name="connsiteY0-20" fmla="*/ 1423576 h 1423576"/>
              <a:gd name="connsiteX1-21" fmla="*/ 0 w 2257190"/>
              <a:gd name="connsiteY1-22" fmla="*/ 196325 h 1423576"/>
              <a:gd name="connsiteX2-23" fmla="*/ 131835 w 2257190"/>
              <a:gd name="connsiteY2-24" fmla="*/ 129852 h 1423576"/>
              <a:gd name="connsiteX3-25" fmla="*/ 717072 w 2257190"/>
              <a:gd name="connsiteY3-26" fmla="*/ 21 h 1423576"/>
              <a:gd name="connsiteX4-27" fmla="*/ 871967 w 2257190"/>
              <a:gd name="connsiteY4-28" fmla="*/ 10341 h 1423576"/>
              <a:gd name="connsiteX5-29" fmla="*/ 2141473 w 2257190"/>
              <a:gd name="connsiteY5-30" fmla="*/ 849947 h 1423576"/>
              <a:gd name="connsiteX6-31" fmla="*/ 2204105 w 2257190"/>
              <a:gd name="connsiteY6-32" fmla="*/ 1413498 h 1423576"/>
              <a:gd name="connsiteX7-33" fmla="*/ 2197963 w 2257190"/>
              <a:gd name="connsiteY7-34" fmla="*/ 1423576 h 1423576"/>
              <a:gd name="connsiteX0-35" fmla="*/ 0 w 2257190"/>
              <a:gd name="connsiteY0-36" fmla="*/ 196325 h 1423576"/>
              <a:gd name="connsiteX1-37" fmla="*/ 131835 w 2257190"/>
              <a:gd name="connsiteY1-38" fmla="*/ 129852 h 1423576"/>
              <a:gd name="connsiteX2-39" fmla="*/ 717072 w 2257190"/>
              <a:gd name="connsiteY2-40" fmla="*/ 21 h 1423576"/>
              <a:gd name="connsiteX3-41" fmla="*/ 871967 w 2257190"/>
              <a:gd name="connsiteY3-42" fmla="*/ 10341 h 1423576"/>
              <a:gd name="connsiteX4-43" fmla="*/ 2141473 w 2257190"/>
              <a:gd name="connsiteY4-44" fmla="*/ 849947 h 1423576"/>
              <a:gd name="connsiteX5-45" fmla="*/ 2204105 w 2257190"/>
              <a:gd name="connsiteY5-46" fmla="*/ 1413498 h 1423576"/>
              <a:gd name="connsiteX6-47" fmla="*/ 2197963 w 2257190"/>
              <a:gd name="connsiteY6-48" fmla="*/ 1423576 h 1423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257190" h="1423576">
                <a:moveTo>
                  <a:pt x="0" y="196325"/>
                </a:moveTo>
                <a:lnTo>
                  <a:pt x="131835" y="129852"/>
                </a:lnTo>
                <a:cubicBezTo>
                  <a:pt x="316167" y="46896"/>
                  <a:pt x="512517" y="-1143"/>
                  <a:pt x="717072" y="21"/>
                </a:cubicBezTo>
                <a:cubicBezTo>
                  <a:pt x="768211" y="311"/>
                  <a:pt x="819862" y="3677"/>
                  <a:pt x="871967" y="10341"/>
                </a:cubicBezTo>
                <a:cubicBezTo>
                  <a:pt x="1390830" y="76811"/>
                  <a:pt x="1865993" y="420062"/>
                  <a:pt x="2141473" y="849947"/>
                </a:cubicBezTo>
                <a:cubicBezTo>
                  <a:pt x="2282328" y="1069782"/>
                  <a:pt x="2283623" y="1256789"/>
                  <a:pt x="2204105" y="1413498"/>
                </a:cubicBezTo>
                <a:lnTo>
                  <a:pt x="2197963" y="1423576"/>
                </a:lnTo>
              </a:path>
            </a:pathLst>
          </a:custGeom>
          <a:noFill/>
          <a:ln w="25294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7808686" y="5196793"/>
            <a:ext cx="4205104" cy="1081088"/>
          </a:xfrm>
        </p:spPr>
        <p:txBody>
          <a:bodyPr wrap="square" anchor="b">
            <a:normAutofit/>
          </a:bodyPr>
          <a:lstStyle>
            <a:lvl1pPr algn="l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6061626" y="0"/>
            <a:ext cx="3951908" cy="6848941"/>
          </a:xfrm>
          <a:custGeom>
            <a:avLst/>
            <a:gdLst>
              <a:gd name="connsiteX0" fmla="*/ 14184 w 7400564"/>
              <a:gd name="connsiteY0" fmla="*/ 0 h 6858000"/>
              <a:gd name="connsiteX1" fmla="*/ 3448656 w 7400564"/>
              <a:gd name="connsiteY1" fmla="*/ 0 h 6858000"/>
              <a:gd name="connsiteX2" fmla="*/ 3479316 w 7400564"/>
              <a:gd name="connsiteY2" fmla="*/ 28643 h 6858000"/>
              <a:gd name="connsiteX3" fmla="*/ 5379722 w 7400564"/>
              <a:gd name="connsiteY3" fmla="*/ 948586 h 6858000"/>
              <a:gd name="connsiteX4" fmla="*/ 6857857 w 7400564"/>
              <a:gd name="connsiteY4" fmla="*/ 2084643 h 6858000"/>
              <a:gd name="connsiteX5" fmla="*/ 6939573 w 7400564"/>
              <a:gd name="connsiteY5" fmla="*/ 2203515 h 6858000"/>
              <a:gd name="connsiteX6" fmla="*/ 7318077 w 7400564"/>
              <a:gd name="connsiteY6" fmla="*/ 4131540 h 6858000"/>
              <a:gd name="connsiteX7" fmla="*/ 7318154 w 7400564"/>
              <a:gd name="connsiteY7" fmla="*/ 4131044 h 6858000"/>
              <a:gd name="connsiteX8" fmla="*/ 6284751 w 7400564"/>
              <a:gd name="connsiteY8" fmla="*/ 5398505 h 6858000"/>
              <a:gd name="connsiteX9" fmla="*/ 4625832 w 7400564"/>
              <a:gd name="connsiteY9" fmla="*/ 6714471 h 6858000"/>
              <a:gd name="connsiteX10" fmla="*/ 4389884 w 7400564"/>
              <a:gd name="connsiteY10" fmla="*/ 6858000 h 6858000"/>
              <a:gd name="connsiteX11" fmla="*/ 111946 w 7400564"/>
              <a:gd name="connsiteY11" fmla="*/ 6858000 h 6858000"/>
              <a:gd name="connsiteX12" fmla="*/ 71555 w 7400564"/>
              <a:gd name="connsiteY12" fmla="*/ 6690335 h 6858000"/>
              <a:gd name="connsiteX13" fmla="*/ 297531 w 7400564"/>
              <a:gd name="connsiteY13" fmla="*/ 4988015 h 6858000"/>
              <a:gd name="connsiteX14" fmla="*/ 1185748 w 7400564"/>
              <a:gd name="connsiteY14" fmla="*/ 4319741 h 6858000"/>
              <a:gd name="connsiteX15" fmla="*/ 1434084 w 7400564"/>
              <a:gd name="connsiteY15" fmla="*/ 4006521 h 6858000"/>
              <a:gd name="connsiteX16" fmla="*/ 1310806 w 7400564"/>
              <a:gd name="connsiteY16" fmla="*/ 2871674 h 6858000"/>
              <a:gd name="connsiteX17" fmla="*/ 17952 w 7400564"/>
              <a:gd name="connsiteY17" fmla="*/ 424197 h 6858000"/>
              <a:gd name="connsiteX18" fmla="*/ 4385 w 7400564"/>
              <a:gd name="connsiteY18" fmla="*/ 72040 h 6858000"/>
              <a:gd name="connsiteX0-1" fmla="*/ 4389884 w 7400564"/>
              <a:gd name="connsiteY0-2" fmla="*/ 6858000 h 6949440"/>
              <a:gd name="connsiteX1-3" fmla="*/ 111946 w 7400564"/>
              <a:gd name="connsiteY1-4" fmla="*/ 6858000 h 6949440"/>
              <a:gd name="connsiteX2-5" fmla="*/ 71555 w 7400564"/>
              <a:gd name="connsiteY2-6" fmla="*/ 6690335 h 6949440"/>
              <a:gd name="connsiteX3-7" fmla="*/ 297531 w 7400564"/>
              <a:gd name="connsiteY3-8" fmla="*/ 4988015 h 6949440"/>
              <a:gd name="connsiteX4-9" fmla="*/ 1185748 w 7400564"/>
              <a:gd name="connsiteY4-10" fmla="*/ 4319741 h 6949440"/>
              <a:gd name="connsiteX5-11" fmla="*/ 1434084 w 7400564"/>
              <a:gd name="connsiteY5-12" fmla="*/ 4006521 h 6949440"/>
              <a:gd name="connsiteX6-13" fmla="*/ 1310806 w 7400564"/>
              <a:gd name="connsiteY6-14" fmla="*/ 2871674 h 6949440"/>
              <a:gd name="connsiteX7-15" fmla="*/ 17952 w 7400564"/>
              <a:gd name="connsiteY7-16" fmla="*/ 424197 h 6949440"/>
              <a:gd name="connsiteX8-17" fmla="*/ 4385 w 7400564"/>
              <a:gd name="connsiteY8-18" fmla="*/ 72040 h 6949440"/>
              <a:gd name="connsiteX9-19" fmla="*/ 14184 w 7400564"/>
              <a:gd name="connsiteY9-20" fmla="*/ 0 h 6949440"/>
              <a:gd name="connsiteX10-21" fmla="*/ 3448656 w 7400564"/>
              <a:gd name="connsiteY10-22" fmla="*/ 0 h 6949440"/>
              <a:gd name="connsiteX11-23" fmla="*/ 3479316 w 7400564"/>
              <a:gd name="connsiteY11-24" fmla="*/ 28643 h 6949440"/>
              <a:gd name="connsiteX12-25" fmla="*/ 5379722 w 7400564"/>
              <a:gd name="connsiteY12-26" fmla="*/ 948586 h 6949440"/>
              <a:gd name="connsiteX13-27" fmla="*/ 6857857 w 7400564"/>
              <a:gd name="connsiteY13-28" fmla="*/ 2084643 h 6949440"/>
              <a:gd name="connsiteX14-29" fmla="*/ 6939573 w 7400564"/>
              <a:gd name="connsiteY14-30" fmla="*/ 2203515 h 6949440"/>
              <a:gd name="connsiteX15-31" fmla="*/ 7318077 w 7400564"/>
              <a:gd name="connsiteY15-32" fmla="*/ 4131540 h 6949440"/>
              <a:gd name="connsiteX16-33" fmla="*/ 7318154 w 7400564"/>
              <a:gd name="connsiteY16-34" fmla="*/ 4131044 h 6949440"/>
              <a:gd name="connsiteX17-35" fmla="*/ 6284751 w 7400564"/>
              <a:gd name="connsiteY17-36" fmla="*/ 5398505 h 6949440"/>
              <a:gd name="connsiteX18-37" fmla="*/ 4625832 w 7400564"/>
              <a:gd name="connsiteY18-38" fmla="*/ 6714471 h 6949440"/>
              <a:gd name="connsiteX19" fmla="*/ 4481324 w 7400564"/>
              <a:gd name="connsiteY19" fmla="*/ 6949440 h 6949440"/>
              <a:gd name="connsiteX0-39" fmla="*/ 111946 w 7400564"/>
              <a:gd name="connsiteY0-40" fmla="*/ 6858000 h 6949440"/>
              <a:gd name="connsiteX1-41" fmla="*/ 71555 w 7400564"/>
              <a:gd name="connsiteY1-42" fmla="*/ 6690335 h 6949440"/>
              <a:gd name="connsiteX2-43" fmla="*/ 297531 w 7400564"/>
              <a:gd name="connsiteY2-44" fmla="*/ 4988015 h 6949440"/>
              <a:gd name="connsiteX3-45" fmla="*/ 1185748 w 7400564"/>
              <a:gd name="connsiteY3-46" fmla="*/ 4319741 h 6949440"/>
              <a:gd name="connsiteX4-47" fmla="*/ 1434084 w 7400564"/>
              <a:gd name="connsiteY4-48" fmla="*/ 4006521 h 6949440"/>
              <a:gd name="connsiteX5-49" fmla="*/ 1310806 w 7400564"/>
              <a:gd name="connsiteY5-50" fmla="*/ 2871674 h 6949440"/>
              <a:gd name="connsiteX6-51" fmla="*/ 17952 w 7400564"/>
              <a:gd name="connsiteY6-52" fmla="*/ 424197 h 6949440"/>
              <a:gd name="connsiteX7-53" fmla="*/ 4385 w 7400564"/>
              <a:gd name="connsiteY7-54" fmla="*/ 72040 h 6949440"/>
              <a:gd name="connsiteX8-55" fmla="*/ 14184 w 7400564"/>
              <a:gd name="connsiteY8-56" fmla="*/ 0 h 6949440"/>
              <a:gd name="connsiteX9-57" fmla="*/ 3448656 w 7400564"/>
              <a:gd name="connsiteY9-58" fmla="*/ 0 h 6949440"/>
              <a:gd name="connsiteX10-59" fmla="*/ 3479316 w 7400564"/>
              <a:gd name="connsiteY10-60" fmla="*/ 28643 h 6949440"/>
              <a:gd name="connsiteX11-61" fmla="*/ 5379722 w 7400564"/>
              <a:gd name="connsiteY11-62" fmla="*/ 948586 h 6949440"/>
              <a:gd name="connsiteX12-63" fmla="*/ 6857857 w 7400564"/>
              <a:gd name="connsiteY12-64" fmla="*/ 2084643 h 6949440"/>
              <a:gd name="connsiteX13-65" fmla="*/ 6939573 w 7400564"/>
              <a:gd name="connsiteY13-66" fmla="*/ 2203515 h 6949440"/>
              <a:gd name="connsiteX14-67" fmla="*/ 7318077 w 7400564"/>
              <a:gd name="connsiteY14-68" fmla="*/ 4131540 h 6949440"/>
              <a:gd name="connsiteX15-69" fmla="*/ 7318154 w 7400564"/>
              <a:gd name="connsiteY15-70" fmla="*/ 4131044 h 6949440"/>
              <a:gd name="connsiteX16-71" fmla="*/ 6284751 w 7400564"/>
              <a:gd name="connsiteY16-72" fmla="*/ 5398505 h 6949440"/>
              <a:gd name="connsiteX17-73" fmla="*/ 4625832 w 7400564"/>
              <a:gd name="connsiteY17-74" fmla="*/ 6714471 h 6949440"/>
              <a:gd name="connsiteX18-75" fmla="*/ 4481324 w 7400564"/>
              <a:gd name="connsiteY18-76" fmla="*/ 6949440 h 6949440"/>
              <a:gd name="connsiteX0-77" fmla="*/ 111946 w 7400564"/>
              <a:gd name="connsiteY0-78" fmla="*/ 6858000 h 6949440"/>
              <a:gd name="connsiteX1-79" fmla="*/ 71555 w 7400564"/>
              <a:gd name="connsiteY1-80" fmla="*/ 6690335 h 6949440"/>
              <a:gd name="connsiteX2-81" fmla="*/ 297531 w 7400564"/>
              <a:gd name="connsiteY2-82" fmla="*/ 4988015 h 6949440"/>
              <a:gd name="connsiteX3-83" fmla="*/ 1185748 w 7400564"/>
              <a:gd name="connsiteY3-84" fmla="*/ 4319741 h 6949440"/>
              <a:gd name="connsiteX4-85" fmla="*/ 1434084 w 7400564"/>
              <a:gd name="connsiteY4-86" fmla="*/ 4006521 h 6949440"/>
              <a:gd name="connsiteX5-87" fmla="*/ 1310806 w 7400564"/>
              <a:gd name="connsiteY5-88" fmla="*/ 2871674 h 6949440"/>
              <a:gd name="connsiteX6-89" fmla="*/ 17952 w 7400564"/>
              <a:gd name="connsiteY6-90" fmla="*/ 424197 h 6949440"/>
              <a:gd name="connsiteX7-91" fmla="*/ 4385 w 7400564"/>
              <a:gd name="connsiteY7-92" fmla="*/ 72040 h 6949440"/>
              <a:gd name="connsiteX8-93" fmla="*/ 14184 w 7400564"/>
              <a:gd name="connsiteY8-94" fmla="*/ 0 h 6949440"/>
              <a:gd name="connsiteX9-95" fmla="*/ 3448656 w 7400564"/>
              <a:gd name="connsiteY9-96" fmla="*/ 0 h 6949440"/>
              <a:gd name="connsiteX10-97" fmla="*/ 3479316 w 7400564"/>
              <a:gd name="connsiteY10-98" fmla="*/ 28643 h 6949440"/>
              <a:gd name="connsiteX11-99" fmla="*/ 5379722 w 7400564"/>
              <a:gd name="connsiteY11-100" fmla="*/ 948586 h 6949440"/>
              <a:gd name="connsiteX12-101" fmla="*/ 6857857 w 7400564"/>
              <a:gd name="connsiteY12-102" fmla="*/ 2084643 h 6949440"/>
              <a:gd name="connsiteX13-103" fmla="*/ 6939573 w 7400564"/>
              <a:gd name="connsiteY13-104" fmla="*/ 2203515 h 6949440"/>
              <a:gd name="connsiteX14-105" fmla="*/ 7318077 w 7400564"/>
              <a:gd name="connsiteY14-106" fmla="*/ 4131540 h 6949440"/>
              <a:gd name="connsiteX15-107" fmla="*/ 7318154 w 7400564"/>
              <a:gd name="connsiteY15-108" fmla="*/ 4131044 h 6949440"/>
              <a:gd name="connsiteX16-109" fmla="*/ 6284751 w 7400564"/>
              <a:gd name="connsiteY16-110" fmla="*/ 5398505 h 6949440"/>
              <a:gd name="connsiteX17-111" fmla="*/ 4625832 w 7400564"/>
              <a:gd name="connsiteY17-112" fmla="*/ 6714471 h 6949440"/>
              <a:gd name="connsiteX18-113" fmla="*/ 4225830 w 7400564"/>
              <a:gd name="connsiteY18-114" fmla="*/ 6949440 h 6949440"/>
              <a:gd name="connsiteX0-115" fmla="*/ 111946 w 7400564"/>
              <a:gd name="connsiteY0-116" fmla="*/ 6858000 h 6858000"/>
              <a:gd name="connsiteX1-117" fmla="*/ 71555 w 7400564"/>
              <a:gd name="connsiteY1-118" fmla="*/ 6690335 h 6858000"/>
              <a:gd name="connsiteX2-119" fmla="*/ 297531 w 7400564"/>
              <a:gd name="connsiteY2-120" fmla="*/ 4988015 h 6858000"/>
              <a:gd name="connsiteX3-121" fmla="*/ 1185748 w 7400564"/>
              <a:gd name="connsiteY3-122" fmla="*/ 4319741 h 6858000"/>
              <a:gd name="connsiteX4-123" fmla="*/ 1434084 w 7400564"/>
              <a:gd name="connsiteY4-124" fmla="*/ 4006521 h 6858000"/>
              <a:gd name="connsiteX5-125" fmla="*/ 1310806 w 7400564"/>
              <a:gd name="connsiteY5-126" fmla="*/ 2871674 h 6858000"/>
              <a:gd name="connsiteX6-127" fmla="*/ 17952 w 7400564"/>
              <a:gd name="connsiteY6-128" fmla="*/ 424197 h 6858000"/>
              <a:gd name="connsiteX7-129" fmla="*/ 4385 w 7400564"/>
              <a:gd name="connsiteY7-130" fmla="*/ 72040 h 6858000"/>
              <a:gd name="connsiteX8-131" fmla="*/ 14184 w 7400564"/>
              <a:gd name="connsiteY8-132" fmla="*/ 0 h 6858000"/>
              <a:gd name="connsiteX9-133" fmla="*/ 3448656 w 7400564"/>
              <a:gd name="connsiteY9-134" fmla="*/ 0 h 6858000"/>
              <a:gd name="connsiteX10-135" fmla="*/ 3479316 w 7400564"/>
              <a:gd name="connsiteY10-136" fmla="*/ 28643 h 6858000"/>
              <a:gd name="connsiteX11-137" fmla="*/ 5379722 w 7400564"/>
              <a:gd name="connsiteY11-138" fmla="*/ 948586 h 6858000"/>
              <a:gd name="connsiteX12-139" fmla="*/ 6857857 w 7400564"/>
              <a:gd name="connsiteY12-140" fmla="*/ 2084643 h 6858000"/>
              <a:gd name="connsiteX13-141" fmla="*/ 6939573 w 7400564"/>
              <a:gd name="connsiteY13-142" fmla="*/ 2203515 h 6858000"/>
              <a:gd name="connsiteX14-143" fmla="*/ 7318077 w 7400564"/>
              <a:gd name="connsiteY14-144" fmla="*/ 4131540 h 6858000"/>
              <a:gd name="connsiteX15-145" fmla="*/ 7318154 w 7400564"/>
              <a:gd name="connsiteY15-146" fmla="*/ 4131044 h 6858000"/>
              <a:gd name="connsiteX16-147" fmla="*/ 6284751 w 7400564"/>
              <a:gd name="connsiteY16-148" fmla="*/ 5398505 h 6858000"/>
              <a:gd name="connsiteX17-149" fmla="*/ 4625832 w 7400564"/>
              <a:gd name="connsiteY17-150" fmla="*/ 6714471 h 6858000"/>
              <a:gd name="connsiteX0-151" fmla="*/ 111946 w 7400564"/>
              <a:gd name="connsiteY0-152" fmla="*/ 6858000 h 6858000"/>
              <a:gd name="connsiteX1-153" fmla="*/ 71555 w 7400564"/>
              <a:gd name="connsiteY1-154" fmla="*/ 6690335 h 6858000"/>
              <a:gd name="connsiteX2-155" fmla="*/ 297531 w 7400564"/>
              <a:gd name="connsiteY2-156" fmla="*/ 4988015 h 6858000"/>
              <a:gd name="connsiteX3-157" fmla="*/ 1185748 w 7400564"/>
              <a:gd name="connsiteY3-158" fmla="*/ 4319741 h 6858000"/>
              <a:gd name="connsiteX4-159" fmla="*/ 1434084 w 7400564"/>
              <a:gd name="connsiteY4-160" fmla="*/ 4006521 h 6858000"/>
              <a:gd name="connsiteX5-161" fmla="*/ 1310806 w 7400564"/>
              <a:gd name="connsiteY5-162" fmla="*/ 2871674 h 6858000"/>
              <a:gd name="connsiteX6-163" fmla="*/ 17952 w 7400564"/>
              <a:gd name="connsiteY6-164" fmla="*/ 424197 h 6858000"/>
              <a:gd name="connsiteX7-165" fmla="*/ 4385 w 7400564"/>
              <a:gd name="connsiteY7-166" fmla="*/ 72040 h 6858000"/>
              <a:gd name="connsiteX8-167" fmla="*/ 14184 w 7400564"/>
              <a:gd name="connsiteY8-168" fmla="*/ 0 h 6858000"/>
              <a:gd name="connsiteX9-169" fmla="*/ 3448656 w 7400564"/>
              <a:gd name="connsiteY9-170" fmla="*/ 0 h 6858000"/>
              <a:gd name="connsiteX10-171" fmla="*/ 3479316 w 7400564"/>
              <a:gd name="connsiteY10-172" fmla="*/ 28643 h 6858000"/>
              <a:gd name="connsiteX11-173" fmla="*/ 5379722 w 7400564"/>
              <a:gd name="connsiteY11-174" fmla="*/ 948586 h 6858000"/>
              <a:gd name="connsiteX12-175" fmla="*/ 6857857 w 7400564"/>
              <a:gd name="connsiteY12-176" fmla="*/ 2084643 h 6858000"/>
              <a:gd name="connsiteX13-177" fmla="*/ 6939573 w 7400564"/>
              <a:gd name="connsiteY13-178" fmla="*/ 2203515 h 6858000"/>
              <a:gd name="connsiteX14-179" fmla="*/ 7318077 w 7400564"/>
              <a:gd name="connsiteY14-180" fmla="*/ 4131540 h 6858000"/>
              <a:gd name="connsiteX15-181" fmla="*/ 7318154 w 7400564"/>
              <a:gd name="connsiteY15-182" fmla="*/ 4131044 h 6858000"/>
              <a:gd name="connsiteX16-183" fmla="*/ 6284751 w 7400564"/>
              <a:gd name="connsiteY16-184" fmla="*/ 5398505 h 6858000"/>
              <a:gd name="connsiteX17-185" fmla="*/ 4397232 w 7400564"/>
              <a:gd name="connsiteY17-186" fmla="*/ 6848941 h 6858000"/>
              <a:gd name="connsiteX0-187" fmla="*/ 71555 w 7400564"/>
              <a:gd name="connsiteY0-188" fmla="*/ 6690335 h 6848941"/>
              <a:gd name="connsiteX1-189" fmla="*/ 297531 w 7400564"/>
              <a:gd name="connsiteY1-190" fmla="*/ 4988015 h 6848941"/>
              <a:gd name="connsiteX2-191" fmla="*/ 1185748 w 7400564"/>
              <a:gd name="connsiteY2-192" fmla="*/ 4319741 h 6848941"/>
              <a:gd name="connsiteX3-193" fmla="*/ 1434084 w 7400564"/>
              <a:gd name="connsiteY3-194" fmla="*/ 4006521 h 6848941"/>
              <a:gd name="connsiteX4-195" fmla="*/ 1310806 w 7400564"/>
              <a:gd name="connsiteY4-196" fmla="*/ 2871674 h 6848941"/>
              <a:gd name="connsiteX5-197" fmla="*/ 17952 w 7400564"/>
              <a:gd name="connsiteY5-198" fmla="*/ 424197 h 6848941"/>
              <a:gd name="connsiteX6-199" fmla="*/ 4385 w 7400564"/>
              <a:gd name="connsiteY6-200" fmla="*/ 72040 h 6848941"/>
              <a:gd name="connsiteX7-201" fmla="*/ 14184 w 7400564"/>
              <a:gd name="connsiteY7-202" fmla="*/ 0 h 6848941"/>
              <a:gd name="connsiteX8-203" fmla="*/ 3448656 w 7400564"/>
              <a:gd name="connsiteY8-204" fmla="*/ 0 h 6848941"/>
              <a:gd name="connsiteX9-205" fmla="*/ 3479316 w 7400564"/>
              <a:gd name="connsiteY9-206" fmla="*/ 28643 h 6848941"/>
              <a:gd name="connsiteX10-207" fmla="*/ 5379722 w 7400564"/>
              <a:gd name="connsiteY10-208" fmla="*/ 948586 h 6848941"/>
              <a:gd name="connsiteX11-209" fmla="*/ 6857857 w 7400564"/>
              <a:gd name="connsiteY11-210" fmla="*/ 2084643 h 6848941"/>
              <a:gd name="connsiteX12-211" fmla="*/ 6939573 w 7400564"/>
              <a:gd name="connsiteY12-212" fmla="*/ 2203515 h 6848941"/>
              <a:gd name="connsiteX13-213" fmla="*/ 7318077 w 7400564"/>
              <a:gd name="connsiteY13-214" fmla="*/ 4131540 h 6848941"/>
              <a:gd name="connsiteX14-215" fmla="*/ 7318154 w 7400564"/>
              <a:gd name="connsiteY14-216" fmla="*/ 4131044 h 6848941"/>
              <a:gd name="connsiteX15-217" fmla="*/ 6284751 w 7400564"/>
              <a:gd name="connsiteY15-218" fmla="*/ 5398505 h 6848941"/>
              <a:gd name="connsiteX16-219" fmla="*/ 4397232 w 7400564"/>
              <a:gd name="connsiteY16-220" fmla="*/ 6848941 h 6848941"/>
              <a:gd name="connsiteX0-221" fmla="*/ 297531 w 7400564"/>
              <a:gd name="connsiteY0-222" fmla="*/ 4988015 h 6848941"/>
              <a:gd name="connsiteX1-223" fmla="*/ 1185748 w 7400564"/>
              <a:gd name="connsiteY1-224" fmla="*/ 4319741 h 6848941"/>
              <a:gd name="connsiteX2-225" fmla="*/ 1434084 w 7400564"/>
              <a:gd name="connsiteY2-226" fmla="*/ 4006521 h 6848941"/>
              <a:gd name="connsiteX3-227" fmla="*/ 1310806 w 7400564"/>
              <a:gd name="connsiteY3-228" fmla="*/ 2871674 h 6848941"/>
              <a:gd name="connsiteX4-229" fmla="*/ 17952 w 7400564"/>
              <a:gd name="connsiteY4-230" fmla="*/ 424197 h 6848941"/>
              <a:gd name="connsiteX5-231" fmla="*/ 4385 w 7400564"/>
              <a:gd name="connsiteY5-232" fmla="*/ 72040 h 6848941"/>
              <a:gd name="connsiteX6-233" fmla="*/ 14184 w 7400564"/>
              <a:gd name="connsiteY6-234" fmla="*/ 0 h 6848941"/>
              <a:gd name="connsiteX7-235" fmla="*/ 3448656 w 7400564"/>
              <a:gd name="connsiteY7-236" fmla="*/ 0 h 6848941"/>
              <a:gd name="connsiteX8-237" fmla="*/ 3479316 w 7400564"/>
              <a:gd name="connsiteY8-238" fmla="*/ 28643 h 6848941"/>
              <a:gd name="connsiteX9-239" fmla="*/ 5379722 w 7400564"/>
              <a:gd name="connsiteY9-240" fmla="*/ 948586 h 6848941"/>
              <a:gd name="connsiteX10-241" fmla="*/ 6857857 w 7400564"/>
              <a:gd name="connsiteY10-242" fmla="*/ 2084643 h 6848941"/>
              <a:gd name="connsiteX11-243" fmla="*/ 6939573 w 7400564"/>
              <a:gd name="connsiteY11-244" fmla="*/ 2203515 h 6848941"/>
              <a:gd name="connsiteX12-245" fmla="*/ 7318077 w 7400564"/>
              <a:gd name="connsiteY12-246" fmla="*/ 4131540 h 6848941"/>
              <a:gd name="connsiteX13-247" fmla="*/ 7318154 w 7400564"/>
              <a:gd name="connsiteY13-248" fmla="*/ 4131044 h 6848941"/>
              <a:gd name="connsiteX14-249" fmla="*/ 6284751 w 7400564"/>
              <a:gd name="connsiteY14-250" fmla="*/ 5398505 h 6848941"/>
              <a:gd name="connsiteX15-251" fmla="*/ 4397232 w 7400564"/>
              <a:gd name="connsiteY15-252" fmla="*/ 6848941 h 6848941"/>
              <a:gd name="connsiteX0-253" fmla="*/ 1185748 w 7400564"/>
              <a:gd name="connsiteY0-254" fmla="*/ 4319741 h 6848941"/>
              <a:gd name="connsiteX1-255" fmla="*/ 1434084 w 7400564"/>
              <a:gd name="connsiteY1-256" fmla="*/ 4006521 h 6848941"/>
              <a:gd name="connsiteX2-257" fmla="*/ 1310806 w 7400564"/>
              <a:gd name="connsiteY2-258" fmla="*/ 2871674 h 6848941"/>
              <a:gd name="connsiteX3-259" fmla="*/ 17952 w 7400564"/>
              <a:gd name="connsiteY3-260" fmla="*/ 424197 h 6848941"/>
              <a:gd name="connsiteX4-261" fmla="*/ 4385 w 7400564"/>
              <a:gd name="connsiteY4-262" fmla="*/ 72040 h 6848941"/>
              <a:gd name="connsiteX5-263" fmla="*/ 14184 w 7400564"/>
              <a:gd name="connsiteY5-264" fmla="*/ 0 h 6848941"/>
              <a:gd name="connsiteX6-265" fmla="*/ 3448656 w 7400564"/>
              <a:gd name="connsiteY6-266" fmla="*/ 0 h 6848941"/>
              <a:gd name="connsiteX7-267" fmla="*/ 3479316 w 7400564"/>
              <a:gd name="connsiteY7-268" fmla="*/ 28643 h 6848941"/>
              <a:gd name="connsiteX8-269" fmla="*/ 5379722 w 7400564"/>
              <a:gd name="connsiteY8-270" fmla="*/ 948586 h 6848941"/>
              <a:gd name="connsiteX9-271" fmla="*/ 6857857 w 7400564"/>
              <a:gd name="connsiteY9-272" fmla="*/ 2084643 h 6848941"/>
              <a:gd name="connsiteX10-273" fmla="*/ 6939573 w 7400564"/>
              <a:gd name="connsiteY10-274" fmla="*/ 2203515 h 6848941"/>
              <a:gd name="connsiteX11-275" fmla="*/ 7318077 w 7400564"/>
              <a:gd name="connsiteY11-276" fmla="*/ 4131540 h 6848941"/>
              <a:gd name="connsiteX12-277" fmla="*/ 7318154 w 7400564"/>
              <a:gd name="connsiteY12-278" fmla="*/ 4131044 h 6848941"/>
              <a:gd name="connsiteX13-279" fmla="*/ 6284751 w 7400564"/>
              <a:gd name="connsiteY13-280" fmla="*/ 5398505 h 6848941"/>
              <a:gd name="connsiteX14-281" fmla="*/ 4397232 w 7400564"/>
              <a:gd name="connsiteY14-282" fmla="*/ 6848941 h 6848941"/>
              <a:gd name="connsiteX0-283" fmla="*/ 1434084 w 7400564"/>
              <a:gd name="connsiteY0-284" fmla="*/ 4006521 h 6848941"/>
              <a:gd name="connsiteX1-285" fmla="*/ 1310806 w 7400564"/>
              <a:gd name="connsiteY1-286" fmla="*/ 2871674 h 6848941"/>
              <a:gd name="connsiteX2-287" fmla="*/ 17952 w 7400564"/>
              <a:gd name="connsiteY2-288" fmla="*/ 424197 h 6848941"/>
              <a:gd name="connsiteX3-289" fmla="*/ 4385 w 7400564"/>
              <a:gd name="connsiteY3-290" fmla="*/ 72040 h 6848941"/>
              <a:gd name="connsiteX4-291" fmla="*/ 14184 w 7400564"/>
              <a:gd name="connsiteY4-292" fmla="*/ 0 h 6848941"/>
              <a:gd name="connsiteX5-293" fmla="*/ 3448656 w 7400564"/>
              <a:gd name="connsiteY5-294" fmla="*/ 0 h 6848941"/>
              <a:gd name="connsiteX6-295" fmla="*/ 3479316 w 7400564"/>
              <a:gd name="connsiteY6-296" fmla="*/ 28643 h 6848941"/>
              <a:gd name="connsiteX7-297" fmla="*/ 5379722 w 7400564"/>
              <a:gd name="connsiteY7-298" fmla="*/ 948586 h 6848941"/>
              <a:gd name="connsiteX8-299" fmla="*/ 6857857 w 7400564"/>
              <a:gd name="connsiteY8-300" fmla="*/ 2084643 h 6848941"/>
              <a:gd name="connsiteX9-301" fmla="*/ 6939573 w 7400564"/>
              <a:gd name="connsiteY9-302" fmla="*/ 2203515 h 6848941"/>
              <a:gd name="connsiteX10-303" fmla="*/ 7318077 w 7400564"/>
              <a:gd name="connsiteY10-304" fmla="*/ 4131540 h 6848941"/>
              <a:gd name="connsiteX11-305" fmla="*/ 7318154 w 7400564"/>
              <a:gd name="connsiteY11-306" fmla="*/ 4131044 h 6848941"/>
              <a:gd name="connsiteX12-307" fmla="*/ 6284751 w 7400564"/>
              <a:gd name="connsiteY12-308" fmla="*/ 5398505 h 6848941"/>
              <a:gd name="connsiteX13-309" fmla="*/ 4397232 w 7400564"/>
              <a:gd name="connsiteY13-310" fmla="*/ 6848941 h 6848941"/>
              <a:gd name="connsiteX0-311" fmla="*/ 1310806 w 7400564"/>
              <a:gd name="connsiteY0-312" fmla="*/ 2871674 h 6848941"/>
              <a:gd name="connsiteX1-313" fmla="*/ 17952 w 7400564"/>
              <a:gd name="connsiteY1-314" fmla="*/ 424197 h 6848941"/>
              <a:gd name="connsiteX2-315" fmla="*/ 4385 w 7400564"/>
              <a:gd name="connsiteY2-316" fmla="*/ 72040 h 6848941"/>
              <a:gd name="connsiteX3-317" fmla="*/ 14184 w 7400564"/>
              <a:gd name="connsiteY3-318" fmla="*/ 0 h 6848941"/>
              <a:gd name="connsiteX4-319" fmla="*/ 3448656 w 7400564"/>
              <a:gd name="connsiteY4-320" fmla="*/ 0 h 6848941"/>
              <a:gd name="connsiteX5-321" fmla="*/ 3479316 w 7400564"/>
              <a:gd name="connsiteY5-322" fmla="*/ 28643 h 6848941"/>
              <a:gd name="connsiteX6-323" fmla="*/ 5379722 w 7400564"/>
              <a:gd name="connsiteY6-324" fmla="*/ 948586 h 6848941"/>
              <a:gd name="connsiteX7-325" fmla="*/ 6857857 w 7400564"/>
              <a:gd name="connsiteY7-326" fmla="*/ 2084643 h 6848941"/>
              <a:gd name="connsiteX8-327" fmla="*/ 6939573 w 7400564"/>
              <a:gd name="connsiteY8-328" fmla="*/ 2203515 h 6848941"/>
              <a:gd name="connsiteX9-329" fmla="*/ 7318077 w 7400564"/>
              <a:gd name="connsiteY9-330" fmla="*/ 4131540 h 6848941"/>
              <a:gd name="connsiteX10-331" fmla="*/ 7318154 w 7400564"/>
              <a:gd name="connsiteY10-332" fmla="*/ 4131044 h 6848941"/>
              <a:gd name="connsiteX11-333" fmla="*/ 6284751 w 7400564"/>
              <a:gd name="connsiteY11-334" fmla="*/ 5398505 h 6848941"/>
              <a:gd name="connsiteX12-335" fmla="*/ 4397232 w 7400564"/>
              <a:gd name="connsiteY12-336" fmla="*/ 6848941 h 6848941"/>
              <a:gd name="connsiteX0-337" fmla="*/ 17952 w 7400564"/>
              <a:gd name="connsiteY0-338" fmla="*/ 424197 h 6848941"/>
              <a:gd name="connsiteX1-339" fmla="*/ 4385 w 7400564"/>
              <a:gd name="connsiteY1-340" fmla="*/ 72040 h 6848941"/>
              <a:gd name="connsiteX2-341" fmla="*/ 14184 w 7400564"/>
              <a:gd name="connsiteY2-342" fmla="*/ 0 h 6848941"/>
              <a:gd name="connsiteX3-343" fmla="*/ 3448656 w 7400564"/>
              <a:gd name="connsiteY3-344" fmla="*/ 0 h 6848941"/>
              <a:gd name="connsiteX4-345" fmla="*/ 3479316 w 7400564"/>
              <a:gd name="connsiteY4-346" fmla="*/ 28643 h 6848941"/>
              <a:gd name="connsiteX5-347" fmla="*/ 5379722 w 7400564"/>
              <a:gd name="connsiteY5-348" fmla="*/ 948586 h 6848941"/>
              <a:gd name="connsiteX6-349" fmla="*/ 6857857 w 7400564"/>
              <a:gd name="connsiteY6-350" fmla="*/ 2084643 h 6848941"/>
              <a:gd name="connsiteX7-351" fmla="*/ 6939573 w 7400564"/>
              <a:gd name="connsiteY7-352" fmla="*/ 2203515 h 6848941"/>
              <a:gd name="connsiteX8-353" fmla="*/ 7318077 w 7400564"/>
              <a:gd name="connsiteY8-354" fmla="*/ 4131540 h 6848941"/>
              <a:gd name="connsiteX9-355" fmla="*/ 7318154 w 7400564"/>
              <a:gd name="connsiteY9-356" fmla="*/ 4131044 h 6848941"/>
              <a:gd name="connsiteX10-357" fmla="*/ 6284751 w 7400564"/>
              <a:gd name="connsiteY10-358" fmla="*/ 5398505 h 6848941"/>
              <a:gd name="connsiteX11-359" fmla="*/ 4397232 w 7400564"/>
              <a:gd name="connsiteY11-360" fmla="*/ 6848941 h 6848941"/>
              <a:gd name="connsiteX0-361" fmla="*/ 0 w 7396179"/>
              <a:gd name="connsiteY0-362" fmla="*/ 72040 h 6848941"/>
              <a:gd name="connsiteX1-363" fmla="*/ 9799 w 7396179"/>
              <a:gd name="connsiteY1-364" fmla="*/ 0 h 6848941"/>
              <a:gd name="connsiteX2-365" fmla="*/ 3444271 w 7396179"/>
              <a:gd name="connsiteY2-366" fmla="*/ 0 h 6848941"/>
              <a:gd name="connsiteX3-367" fmla="*/ 3474931 w 7396179"/>
              <a:gd name="connsiteY3-368" fmla="*/ 28643 h 6848941"/>
              <a:gd name="connsiteX4-369" fmla="*/ 5375337 w 7396179"/>
              <a:gd name="connsiteY4-370" fmla="*/ 948586 h 6848941"/>
              <a:gd name="connsiteX5-371" fmla="*/ 6853472 w 7396179"/>
              <a:gd name="connsiteY5-372" fmla="*/ 2084643 h 6848941"/>
              <a:gd name="connsiteX6-373" fmla="*/ 6935188 w 7396179"/>
              <a:gd name="connsiteY6-374" fmla="*/ 2203515 h 6848941"/>
              <a:gd name="connsiteX7-375" fmla="*/ 7313692 w 7396179"/>
              <a:gd name="connsiteY7-376" fmla="*/ 4131540 h 6848941"/>
              <a:gd name="connsiteX8-377" fmla="*/ 7313769 w 7396179"/>
              <a:gd name="connsiteY8-378" fmla="*/ 4131044 h 6848941"/>
              <a:gd name="connsiteX9-379" fmla="*/ 6280366 w 7396179"/>
              <a:gd name="connsiteY9-380" fmla="*/ 5398505 h 6848941"/>
              <a:gd name="connsiteX10-381" fmla="*/ 4392847 w 7396179"/>
              <a:gd name="connsiteY10-382" fmla="*/ 6848941 h 6848941"/>
              <a:gd name="connsiteX0-383" fmla="*/ 0 w 7386380"/>
              <a:gd name="connsiteY0-384" fmla="*/ 0 h 6848941"/>
              <a:gd name="connsiteX1-385" fmla="*/ 3434472 w 7386380"/>
              <a:gd name="connsiteY1-386" fmla="*/ 0 h 6848941"/>
              <a:gd name="connsiteX2-387" fmla="*/ 3465132 w 7386380"/>
              <a:gd name="connsiteY2-388" fmla="*/ 28643 h 6848941"/>
              <a:gd name="connsiteX3-389" fmla="*/ 5365538 w 7386380"/>
              <a:gd name="connsiteY3-390" fmla="*/ 948586 h 6848941"/>
              <a:gd name="connsiteX4-391" fmla="*/ 6843673 w 7386380"/>
              <a:gd name="connsiteY4-392" fmla="*/ 2084643 h 6848941"/>
              <a:gd name="connsiteX5-393" fmla="*/ 6925389 w 7386380"/>
              <a:gd name="connsiteY5-394" fmla="*/ 2203515 h 6848941"/>
              <a:gd name="connsiteX6-395" fmla="*/ 7303893 w 7386380"/>
              <a:gd name="connsiteY6-396" fmla="*/ 4131540 h 6848941"/>
              <a:gd name="connsiteX7-397" fmla="*/ 7303970 w 7386380"/>
              <a:gd name="connsiteY7-398" fmla="*/ 4131044 h 6848941"/>
              <a:gd name="connsiteX8-399" fmla="*/ 6270567 w 7386380"/>
              <a:gd name="connsiteY8-400" fmla="*/ 5398505 h 6848941"/>
              <a:gd name="connsiteX9-401" fmla="*/ 4383048 w 7386380"/>
              <a:gd name="connsiteY9-402" fmla="*/ 6848941 h 6848941"/>
              <a:gd name="connsiteX0-403" fmla="*/ 0 w 3951908"/>
              <a:gd name="connsiteY0-404" fmla="*/ 0 h 6848941"/>
              <a:gd name="connsiteX1-405" fmla="*/ 30660 w 3951908"/>
              <a:gd name="connsiteY1-406" fmla="*/ 28643 h 6848941"/>
              <a:gd name="connsiteX2-407" fmla="*/ 1931066 w 3951908"/>
              <a:gd name="connsiteY2-408" fmla="*/ 948586 h 6848941"/>
              <a:gd name="connsiteX3-409" fmla="*/ 3409201 w 3951908"/>
              <a:gd name="connsiteY3-410" fmla="*/ 2084643 h 6848941"/>
              <a:gd name="connsiteX4-411" fmla="*/ 3490917 w 3951908"/>
              <a:gd name="connsiteY4-412" fmla="*/ 2203515 h 6848941"/>
              <a:gd name="connsiteX5-413" fmla="*/ 3869421 w 3951908"/>
              <a:gd name="connsiteY5-414" fmla="*/ 4131540 h 6848941"/>
              <a:gd name="connsiteX6-415" fmla="*/ 3869498 w 3951908"/>
              <a:gd name="connsiteY6-416" fmla="*/ 4131044 h 6848941"/>
              <a:gd name="connsiteX7-417" fmla="*/ 2836095 w 3951908"/>
              <a:gd name="connsiteY7-418" fmla="*/ 5398505 h 6848941"/>
              <a:gd name="connsiteX8-419" fmla="*/ 948576 w 3951908"/>
              <a:gd name="connsiteY8-420" fmla="*/ 6848941 h 68489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951908" h="6848941">
                <a:moveTo>
                  <a:pt x="0" y="0"/>
                </a:moveTo>
                <a:lnTo>
                  <a:pt x="30660" y="28643"/>
                </a:lnTo>
                <a:cubicBezTo>
                  <a:pt x="721593" y="671978"/>
                  <a:pt x="1211183" y="744555"/>
                  <a:pt x="1931066" y="948586"/>
                </a:cubicBezTo>
                <a:cubicBezTo>
                  <a:pt x="2492802" y="1107860"/>
                  <a:pt x="3013420" y="1533120"/>
                  <a:pt x="3409201" y="2084643"/>
                </a:cubicBezTo>
                <a:cubicBezTo>
                  <a:pt x="3437454" y="2123974"/>
                  <a:pt x="3464921" y="2163776"/>
                  <a:pt x="3490917" y="2203515"/>
                </a:cubicBezTo>
                <a:cubicBezTo>
                  <a:pt x="3877724" y="2793404"/>
                  <a:pt x="4074645" y="3540787"/>
                  <a:pt x="3869421" y="4131540"/>
                </a:cubicBezTo>
                <a:cubicBezTo>
                  <a:pt x="3869447" y="4131375"/>
                  <a:pt x="3869472" y="4131209"/>
                  <a:pt x="3869498" y="4131044"/>
                </a:cubicBezTo>
                <a:cubicBezTo>
                  <a:pt x="3675885" y="4688625"/>
                  <a:pt x="3322915" y="4945522"/>
                  <a:pt x="2836095" y="5398505"/>
                </a:cubicBezTo>
                <a:cubicBezTo>
                  <a:pt x="2349275" y="5851488"/>
                  <a:pt x="1543565" y="6471482"/>
                  <a:pt x="948576" y="6848941"/>
                </a:cubicBezTo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5584610" y="0"/>
            <a:ext cx="3950230" cy="6858000"/>
          </a:xfrm>
          <a:custGeom>
            <a:avLst/>
            <a:gdLst>
              <a:gd name="connsiteX0" fmla="*/ 304153 w 6410513"/>
              <a:gd name="connsiteY0" fmla="*/ 0 h 6858000"/>
              <a:gd name="connsiteX1" fmla="*/ 2460283 w 6410513"/>
              <a:gd name="connsiteY1" fmla="*/ 0 h 6858000"/>
              <a:gd name="connsiteX2" fmla="*/ 2550070 w 6410513"/>
              <a:gd name="connsiteY2" fmla="*/ 69221 h 6858000"/>
              <a:gd name="connsiteX3" fmla="*/ 3018077 w 6410513"/>
              <a:gd name="connsiteY3" fmla="*/ 479799 h 6858000"/>
              <a:gd name="connsiteX4" fmla="*/ 4668556 w 6410513"/>
              <a:gd name="connsiteY4" fmla="*/ 1383678 h 6858000"/>
              <a:gd name="connsiteX5" fmla="*/ 5934914 w 6410513"/>
              <a:gd name="connsiteY5" fmla="*/ 2398231 h 6858000"/>
              <a:gd name="connsiteX6" fmla="*/ 6005679 w 6410513"/>
              <a:gd name="connsiteY6" fmla="*/ 2502345 h 6858000"/>
              <a:gd name="connsiteX7" fmla="*/ 6342306 w 6410513"/>
              <a:gd name="connsiteY7" fmla="*/ 4183546 h 6858000"/>
              <a:gd name="connsiteX8" fmla="*/ 6341380 w 6410513"/>
              <a:gd name="connsiteY8" fmla="*/ 4183178 h 6858000"/>
              <a:gd name="connsiteX9" fmla="*/ 5474427 w 6410513"/>
              <a:gd name="connsiteY9" fmla="*/ 5267186 h 6858000"/>
              <a:gd name="connsiteX10" fmla="*/ 3556314 w 6410513"/>
              <a:gd name="connsiteY10" fmla="*/ 6697536 h 6858000"/>
              <a:gd name="connsiteX11" fmla="*/ 3260653 w 6410513"/>
              <a:gd name="connsiteY11" fmla="*/ 6849975 h 6858000"/>
              <a:gd name="connsiteX12" fmla="*/ 3242861 w 6410513"/>
              <a:gd name="connsiteY12" fmla="*/ 6858000 h 6858000"/>
              <a:gd name="connsiteX13" fmla="*/ 239270 w 6410513"/>
              <a:gd name="connsiteY13" fmla="*/ 6858000 h 6858000"/>
              <a:gd name="connsiteX14" fmla="*/ 162719 w 6410513"/>
              <a:gd name="connsiteY14" fmla="*/ 6713993 h 6858000"/>
              <a:gd name="connsiteX15" fmla="*/ 50595 w 6410513"/>
              <a:gd name="connsiteY15" fmla="*/ 6349709 h 6858000"/>
              <a:gd name="connsiteX16" fmla="*/ 237663 w 6410513"/>
              <a:gd name="connsiteY16" fmla="*/ 4890555 h 6858000"/>
              <a:gd name="connsiteX17" fmla="*/ 999083 w 6410513"/>
              <a:gd name="connsiteY17" fmla="*/ 4309746 h 6858000"/>
              <a:gd name="connsiteX18" fmla="*/ 1213635 w 6410513"/>
              <a:gd name="connsiteY18" fmla="*/ 4040684 h 6858000"/>
              <a:gd name="connsiteX19" fmla="*/ 1126227 w 6410513"/>
              <a:gd name="connsiteY19" fmla="*/ 3069540 h 6858000"/>
              <a:gd name="connsiteX20" fmla="*/ 59111 w 6410513"/>
              <a:gd name="connsiteY20" fmla="*/ 958484 h 6858000"/>
              <a:gd name="connsiteX21" fmla="*/ 271658 w 6410513"/>
              <a:gd name="connsiteY21" fmla="*/ 39985 h 6858000"/>
              <a:gd name="connsiteX0-1" fmla="*/ 239270 w 6410513"/>
              <a:gd name="connsiteY0-2" fmla="*/ 6858000 h 6949440"/>
              <a:gd name="connsiteX1-3" fmla="*/ 162719 w 6410513"/>
              <a:gd name="connsiteY1-4" fmla="*/ 6713993 h 6949440"/>
              <a:gd name="connsiteX2-5" fmla="*/ 50595 w 6410513"/>
              <a:gd name="connsiteY2-6" fmla="*/ 6349709 h 6949440"/>
              <a:gd name="connsiteX3-7" fmla="*/ 237663 w 6410513"/>
              <a:gd name="connsiteY3-8" fmla="*/ 4890555 h 6949440"/>
              <a:gd name="connsiteX4-9" fmla="*/ 999083 w 6410513"/>
              <a:gd name="connsiteY4-10" fmla="*/ 4309746 h 6949440"/>
              <a:gd name="connsiteX5-11" fmla="*/ 1213635 w 6410513"/>
              <a:gd name="connsiteY5-12" fmla="*/ 4040684 h 6949440"/>
              <a:gd name="connsiteX6-13" fmla="*/ 1126227 w 6410513"/>
              <a:gd name="connsiteY6-14" fmla="*/ 3069540 h 6949440"/>
              <a:gd name="connsiteX7-15" fmla="*/ 59111 w 6410513"/>
              <a:gd name="connsiteY7-16" fmla="*/ 958484 h 6949440"/>
              <a:gd name="connsiteX8-17" fmla="*/ 271658 w 6410513"/>
              <a:gd name="connsiteY8-18" fmla="*/ 39985 h 6949440"/>
              <a:gd name="connsiteX9-19" fmla="*/ 304153 w 6410513"/>
              <a:gd name="connsiteY9-20" fmla="*/ 0 h 6949440"/>
              <a:gd name="connsiteX10-21" fmla="*/ 2460283 w 6410513"/>
              <a:gd name="connsiteY10-22" fmla="*/ 0 h 6949440"/>
              <a:gd name="connsiteX11-23" fmla="*/ 2550070 w 6410513"/>
              <a:gd name="connsiteY11-24" fmla="*/ 69221 h 6949440"/>
              <a:gd name="connsiteX12-25" fmla="*/ 3018077 w 6410513"/>
              <a:gd name="connsiteY12-26" fmla="*/ 479799 h 6949440"/>
              <a:gd name="connsiteX13-27" fmla="*/ 4668556 w 6410513"/>
              <a:gd name="connsiteY13-28" fmla="*/ 1383678 h 6949440"/>
              <a:gd name="connsiteX14-29" fmla="*/ 5934914 w 6410513"/>
              <a:gd name="connsiteY14-30" fmla="*/ 2398231 h 6949440"/>
              <a:gd name="connsiteX15-31" fmla="*/ 6005679 w 6410513"/>
              <a:gd name="connsiteY15-32" fmla="*/ 2502345 h 6949440"/>
              <a:gd name="connsiteX16-33" fmla="*/ 6342306 w 6410513"/>
              <a:gd name="connsiteY16-34" fmla="*/ 4183546 h 6949440"/>
              <a:gd name="connsiteX17-35" fmla="*/ 6341380 w 6410513"/>
              <a:gd name="connsiteY17-36" fmla="*/ 4183178 h 6949440"/>
              <a:gd name="connsiteX18-37" fmla="*/ 5474427 w 6410513"/>
              <a:gd name="connsiteY18-38" fmla="*/ 5267186 h 6949440"/>
              <a:gd name="connsiteX19-39" fmla="*/ 3556314 w 6410513"/>
              <a:gd name="connsiteY19-40" fmla="*/ 6697536 h 6949440"/>
              <a:gd name="connsiteX20-41" fmla="*/ 3260653 w 6410513"/>
              <a:gd name="connsiteY20-42" fmla="*/ 6849975 h 6949440"/>
              <a:gd name="connsiteX21-43" fmla="*/ 3242861 w 6410513"/>
              <a:gd name="connsiteY21-44" fmla="*/ 6858000 h 6949440"/>
              <a:gd name="connsiteX22" fmla="*/ 330710 w 6410513"/>
              <a:gd name="connsiteY22" fmla="*/ 6949440 h 6949440"/>
              <a:gd name="connsiteX0-45" fmla="*/ 239270 w 6410513"/>
              <a:gd name="connsiteY0-46" fmla="*/ 6858000 h 6858000"/>
              <a:gd name="connsiteX1-47" fmla="*/ 162719 w 6410513"/>
              <a:gd name="connsiteY1-48" fmla="*/ 6713993 h 6858000"/>
              <a:gd name="connsiteX2-49" fmla="*/ 50595 w 6410513"/>
              <a:gd name="connsiteY2-50" fmla="*/ 6349709 h 6858000"/>
              <a:gd name="connsiteX3-51" fmla="*/ 237663 w 6410513"/>
              <a:gd name="connsiteY3-52" fmla="*/ 4890555 h 6858000"/>
              <a:gd name="connsiteX4-53" fmla="*/ 999083 w 6410513"/>
              <a:gd name="connsiteY4-54" fmla="*/ 4309746 h 6858000"/>
              <a:gd name="connsiteX5-55" fmla="*/ 1213635 w 6410513"/>
              <a:gd name="connsiteY5-56" fmla="*/ 4040684 h 6858000"/>
              <a:gd name="connsiteX6-57" fmla="*/ 1126227 w 6410513"/>
              <a:gd name="connsiteY6-58" fmla="*/ 3069540 h 6858000"/>
              <a:gd name="connsiteX7-59" fmla="*/ 59111 w 6410513"/>
              <a:gd name="connsiteY7-60" fmla="*/ 958484 h 6858000"/>
              <a:gd name="connsiteX8-61" fmla="*/ 271658 w 6410513"/>
              <a:gd name="connsiteY8-62" fmla="*/ 39985 h 6858000"/>
              <a:gd name="connsiteX9-63" fmla="*/ 304153 w 6410513"/>
              <a:gd name="connsiteY9-64" fmla="*/ 0 h 6858000"/>
              <a:gd name="connsiteX10-65" fmla="*/ 2460283 w 6410513"/>
              <a:gd name="connsiteY10-66" fmla="*/ 0 h 6858000"/>
              <a:gd name="connsiteX11-67" fmla="*/ 2550070 w 6410513"/>
              <a:gd name="connsiteY11-68" fmla="*/ 69221 h 6858000"/>
              <a:gd name="connsiteX12-69" fmla="*/ 3018077 w 6410513"/>
              <a:gd name="connsiteY12-70" fmla="*/ 479799 h 6858000"/>
              <a:gd name="connsiteX13-71" fmla="*/ 4668556 w 6410513"/>
              <a:gd name="connsiteY13-72" fmla="*/ 1383678 h 6858000"/>
              <a:gd name="connsiteX14-73" fmla="*/ 5934914 w 6410513"/>
              <a:gd name="connsiteY14-74" fmla="*/ 2398231 h 6858000"/>
              <a:gd name="connsiteX15-75" fmla="*/ 6005679 w 6410513"/>
              <a:gd name="connsiteY15-76" fmla="*/ 2502345 h 6858000"/>
              <a:gd name="connsiteX16-77" fmla="*/ 6342306 w 6410513"/>
              <a:gd name="connsiteY16-78" fmla="*/ 4183546 h 6858000"/>
              <a:gd name="connsiteX17-79" fmla="*/ 6341380 w 6410513"/>
              <a:gd name="connsiteY17-80" fmla="*/ 4183178 h 6858000"/>
              <a:gd name="connsiteX18-81" fmla="*/ 5474427 w 6410513"/>
              <a:gd name="connsiteY18-82" fmla="*/ 5267186 h 6858000"/>
              <a:gd name="connsiteX19-83" fmla="*/ 3556314 w 6410513"/>
              <a:gd name="connsiteY19-84" fmla="*/ 6697536 h 6858000"/>
              <a:gd name="connsiteX20-85" fmla="*/ 3260653 w 6410513"/>
              <a:gd name="connsiteY20-86" fmla="*/ 6849975 h 6858000"/>
              <a:gd name="connsiteX21-87" fmla="*/ 3242861 w 6410513"/>
              <a:gd name="connsiteY21-88" fmla="*/ 6858000 h 6858000"/>
              <a:gd name="connsiteX0-89" fmla="*/ 239270 w 6410513"/>
              <a:gd name="connsiteY0-90" fmla="*/ 6858000 h 6858000"/>
              <a:gd name="connsiteX1-91" fmla="*/ 162719 w 6410513"/>
              <a:gd name="connsiteY1-92" fmla="*/ 6713993 h 6858000"/>
              <a:gd name="connsiteX2-93" fmla="*/ 50595 w 6410513"/>
              <a:gd name="connsiteY2-94" fmla="*/ 6349709 h 6858000"/>
              <a:gd name="connsiteX3-95" fmla="*/ 237663 w 6410513"/>
              <a:gd name="connsiteY3-96" fmla="*/ 4890555 h 6858000"/>
              <a:gd name="connsiteX4-97" fmla="*/ 999083 w 6410513"/>
              <a:gd name="connsiteY4-98" fmla="*/ 4309746 h 6858000"/>
              <a:gd name="connsiteX5-99" fmla="*/ 1213635 w 6410513"/>
              <a:gd name="connsiteY5-100" fmla="*/ 4040684 h 6858000"/>
              <a:gd name="connsiteX6-101" fmla="*/ 1126227 w 6410513"/>
              <a:gd name="connsiteY6-102" fmla="*/ 3069540 h 6858000"/>
              <a:gd name="connsiteX7-103" fmla="*/ 59111 w 6410513"/>
              <a:gd name="connsiteY7-104" fmla="*/ 958484 h 6858000"/>
              <a:gd name="connsiteX8-105" fmla="*/ 271658 w 6410513"/>
              <a:gd name="connsiteY8-106" fmla="*/ 39985 h 6858000"/>
              <a:gd name="connsiteX9-107" fmla="*/ 2460283 w 6410513"/>
              <a:gd name="connsiteY9-108" fmla="*/ 0 h 6858000"/>
              <a:gd name="connsiteX10-109" fmla="*/ 2550070 w 6410513"/>
              <a:gd name="connsiteY10-110" fmla="*/ 69221 h 6858000"/>
              <a:gd name="connsiteX11-111" fmla="*/ 3018077 w 6410513"/>
              <a:gd name="connsiteY11-112" fmla="*/ 479799 h 6858000"/>
              <a:gd name="connsiteX12-113" fmla="*/ 4668556 w 6410513"/>
              <a:gd name="connsiteY12-114" fmla="*/ 1383678 h 6858000"/>
              <a:gd name="connsiteX13-115" fmla="*/ 5934914 w 6410513"/>
              <a:gd name="connsiteY13-116" fmla="*/ 2398231 h 6858000"/>
              <a:gd name="connsiteX14-117" fmla="*/ 6005679 w 6410513"/>
              <a:gd name="connsiteY14-118" fmla="*/ 2502345 h 6858000"/>
              <a:gd name="connsiteX15-119" fmla="*/ 6342306 w 6410513"/>
              <a:gd name="connsiteY15-120" fmla="*/ 4183546 h 6858000"/>
              <a:gd name="connsiteX16-121" fmla="*/ 6341380 w 6410513"/>
              <a:gd name="connsiteY16-122" fmla="*/ 4183178 h 6858000"/>
              <a:gd name="connsiteX17-123" fmla="*/ 5474427 w 6410513"/>
              <a:gd name="connsiteY17-124" fmla="*/ 5267186 h 6858000"/>
              <a:gd name="connsiteX18-125" fmla="*/ 3556314 w 6410513"/>
              <a:gd name="connsiteY18-126" fmla="*/ 6697536 h 6858000"/>
              <a:gd name="connsiteX19-127" fmla="*/ 3260653 w 6410513"/>
              <a:gd name="connsiteY19-128" fmla="*/ 6849975 h 6858000"/>
              <a:gd name="connsiteX20-129" fmla="*/ 3242861 w 6410513"/>
              <a:gd name="connsiteY20-130" fmla="*/ 6858000 h 6858000"/>
              <a:gd name="connsiteX0-131" fmla="*/ 239270 w 6410513"/>
              <a:gd name="connsiteY0-132" fmla="*/ 6858000 h 6858000"/>
              <a:gd name="connsiteX1-133" fmla="*/ 162719 w 6410513"/>
              <a:gd name="connsiteY1-134" fmla="*/ 6713993 h 6858000"/>
              <a:gd name="connsiteX2-135" fmla="*/ 50595 w 6410513"/>
              <a:gd name="connsiteY2-136" fmla="*/ 6349709 h 6858000"/>
              <a:gd name="connsiteX3-137" fmla="*/ 237663 w 6410513"/>
              <a:gd name="connsiteY3-138" fmla="*/ 4890555 h 6858000"/>
              <a:gd name="connsiteX4-139" fmla="*/ 999083 w 6410513"/>
              <a:gd name="connsiteY4-140" fmla="*/ 4309746 h 6858000"/>
              <a:gd name="connsiteX5-141" fmla="*/ 1213635 w 6410513"/>
              <a:gd name="connsiteY5-142" fmla="*/ 4040684 h 6858000"/>
              <a:gd name="connsiteX6-143" fmla="*/ 1126227 w 6410513"/>
              <a:gd name="connsiteY6-144" fmla="*/ 3069540 h 6858000"/>
              <a:gd name="connsiteX7-145" fmla="*/ 59111 w 6410513"/>
              <a:gd name="connsiteY7-146" fmla="*/ 958484 h 6858000"/>
              <a:gd name="connsiteX8-147" fmla="*/ 2460283 w 6410513"/>
              <a:gd name="connsiteY8-148" fmla="*/ 0 h 6858000"/>
              <a:gd name="connsiteX9-149" fmla="*/ 2550070 w 6410513"/>
              <a:gd name="connsiteY9-150" fmla="*/ 69221 h 6858000"/>
              <a:gd name="connsiteX10-151" fmla="*/ 3018077 w 6410513"/>
              <a:gd name="connsiteY10-152" fmla="*/ 479799 h 6858000"/>
              <a:gd name="connsiteX11-153" fmla="*/ 4668556 w 6410513"/>
              <a:gd name="connsiteY11-154" fmla="*/ 1383678 h 6858000"/>
              <a:gd name="connsiteX12-155" fmla="*/ 5934914 w 6410513"/>
              <a:gd name="connsiteY12-156" fmla="*/ 2398231 h 6858000"/>
              <a:gd name="connsiteX13-157" fmla="*/ 6005679 w 6410513"/>
              <a:gd name="connsiteY13-158" fmla="*/ 2502345 h 6858000"/>
              <a:gd name="connsiteX14-159" fmla="*/ 6342306 w 6410513"/>
              <a:gd name="connsiteY14-160" fmla="*/ 4183546 h 6858000"/>
              <a:gd name="connsiteX15-161" fmla="*/ 6341380 w 6410513"/>
              <a:gd name="connsiteY15-162" fmla="*/ 4183178 h 6858000"/>
              <a:gd name="connsiteX16-163" fmla="*/ 5474427 w 6410513"/>
              <a:gd name="connsiteY16-164" fmla="*/ 5267186 h 6858000"/>
              <a:gd name="connsiteX17-165" fmla="*/ 3556314 w 6410513"/>
              <a:gd name="connsiteY17-166" fmla="*/ 6697536 h 6858000"/>
              <a:gd name="connsiteX18-167" fmla="*/ 3260653 w 6410513"/>
              <a:gd name="connsiteY18-168" fmla="*/ 6849975 h 6858000"/>
              <a:gd name="connsiteX19-169" fmla="*/ 3242861 w 6410513"/>
              <a:gd name="connsiteY19-170" fmla="*/ 6858000 h 6858000"/>
              <a:gd name="connsiteX0-171" fmla="*/ 239270 w 6410513"/>
              <a:gd name="connsiteY0-172" fmla="*/ 6858000 h 6858000"/>
              <a:gd name="connsiteX1-173" fmla="*/ 162719 w 6410513"/>
              <a:gd name="connsiteY1-174" fmla="*/ 6713993 h 6858000"/>
              <a:gd name="connsiteX2-175" fmla="*/ 50595 w 6410513"/>
              <a:gd name="connsiteY2-176" fmla="*/ 6349709 h 6858000"/>
              <a:gd name="connsiteX3-177" fmla="*/ 237663 w 6410513"/>
              <a:gd name="connsiteY3-178" fmla="*/ 4890555 h 6858000"/>
              <a:gd name="connsiteX4-179" fmla="*/ 999083 w 6410513"/>
              <a:gd name="connsiteY4-180" fmla="*/ 4309746 h 6858000"/>
              <a:gd name="connsiteX5-181" fmla="*/ 1213635 w 6410513"/>
              <a:gd name="connsiteY5-182" fmla="*/ 4040684 h 6858000"/>
              <a:gd name="connsiteX6-183" fmla="*/ 1126227 w 6410513"/>
              <a:gd name="connsiteY6-184" fmla="*/ 3069540 h 6858000"/>
              <a:gd name="connsiteX7-185" fmla="*/ 2460283 w 6410513"/>
              <a:gd name="connsiteY7-186" fmla="*/ 0 h 6858000"/>
              <a:gd name="connsiteX8-187" fmla="*/ 2550070 w 6410513"/>
              <a:gd name="connsiteY8-188" fmla="*/ 69221 h 6858000"/>
              <a:gd name="connsiteX9-189" fmla="*/ 3018077 w 6410513"/>
              <a:gd name="connsiteY9-190" fmla="*/ 479799 h 6858000"/>
              <a:gd name="connsiteX10-191" fmla="*/ 4668556 w 6410513"/>
              <a:gd name="connsiteY10-192" fmla="*/ 1383678 h 6858000"/>
              <a:gd name="connsiteX11-193" fmla="*/ 5934914 w 6410513"/>
              <a:gd name="connsiteY11-194" fmla="*/ 2398231 h 6858000"/>
              <a:gd name="connsiteX12-195" fmla="*/ 6005679 w 6410513"/>
              <a:gd name="connsiteY12-196" fmla="*/ 2502345 h 6858000"/>
              <a:gd name="connsiteX13-197" fmla="*/ 6342306 w 6410513"/>
              <a:gd name="connsiteY13-198" fmla="*/ 4183546 h 6858000"/>
              <a:gd name="connsiteX14-199" fmla="*/ 6341380 w 6410513"/>
              <a:gd name="connsiteY14-200" fmla="*/ 4183178 h 6858000"/>
              <a:gd name="connsiteX15-201" fmla="*/ 5474427 w 6410513"/>
              <a:gd name="connsiteY15-202" fmla="*/ 5267186 h 6858000"/>
              <a:gd name="connsiteX16-203" fmla="*/ 3556314 w 6410513"/>
              <a:gd name="connsiteY16-204" fmla="*/ 6697536 h 6858000"/>
              <a:gd name="connsiteX17-205" fmla="*/ 3260653 w 6410513"/>
              <a:gd name="connsiteY17-206" fmla="*/ 6849975 h 6858000"/>
              <a:gd name="connsiteX18-207" fmla="*/ 3242861 w 6410513"/>
              <a:gd name="connsiteY18-208" fmla="*/ 6858000 h 6858000"/>
              <a:gd name="connsiteX0-209" fmla="*/ 239270 w 6410513"/>
              <a:gd name="connsiteY0-210" fmla="*/ 6858000 h 6858000"/>
              <a:gd name="connsiteX1-211" fmla="*/ 162719 w 6410513"/>
              <a:gd name="connsiteY1-212" fmla="*/ 6713993 h 6858000"/>
              <a:gd name="connsiteX2-213" fmla="*/ 50595 w 6410513"/>
              <a:gd name="connsiteY2-214" fmla="*/ 6349709 h 6858000"/>
              <a:gd name="connsiteX3-215" fmla="*/ 237663 w 6410513"/>
              <a:gd name="connsiteY3-216" fmla="*/ 4890555 h 6858000"/>
              <a:gd name="connsiteX4-217" fmla="*/ 999083 w 6410513"/>
              <a:gd name="connsiteY4-218" fmla="*/ 4309746 h 6858000"/>
              <a:gd name="connsiteX5-219" fmla="*/ 1213635 w 6410513"/>
              <a:gd name="connsiteY5-220" fmla="*/ 4040684 h 6858000"/>
              <a:gd name="connsiteX6-221" fmla="*/ 2460283 w 6410513"/>
              <a:gd name="connsiteY6-222" fmla="*/ 0 h 6858000"/>
              <a:gd name="connsiteX7-223" fmla="*/ 2550070 w 6410513"/>
              <a:gd name="connsiteY7-224" fmla="*/ 69221 h 6858000"/>
              <a:gd name="connsiteX8-225" fmla="*/ 3018077 w 6410513"/>
              <a:gd name="connsiteY8-226" fmla="*/ 479799 h 6858000"/>
              <a:gd name="connsiteX9-227" fmla="*/ 4668556 w 6410513"/>
              <a:gd name="connsiteY9-228" fmla="*/ 1383678 h 6858000"/>
              <a:gd name="connsiteX10-229" fmla="*/ 5934914 w 6410513"/>
              <a:gd name="connsiteY10-230" fmla="*/ 2398231 h 6858000"/>
              <a:gd name="connsiteX11-231" fmla="*/ 6005679 w 6410513"/>
              <a:gd name="connsiteY11-232" fmla="*/ 2502345 h 6858000"/>
              <a:gd name="connsiteX12-233" fmla="*/ 6342306 w 6410513"/>
              <a:gd name="connsiteY12-234" fmla="*/ 4183546 h 6858000"/>
              <a:gd name="connsiteX13-235" fmla="*/ 6341380 w 6410513"/>
              <a:gd name="connsiteY13-236" fmla="*/ 4183178 h 6858000"/>
              <a:gd name="connsiteX14-237" fmla="*/ 5474427 w 6410513"/>
              <a:gd name="connsiteY14-238" fmla="*/ 5267186 h 6858000"/>
              <a:gd name="connsiteX15-239" fmla="*/ 3556314 w 6410513"/>
              <a:gd name="connsiteY15-240" fmla="*/ 6697536 h 6858000"/>
              <a:gd name="connsiteX16-241" fmla="*/ 3260653 w 6410513"/>
              <a:gd name="connsiteY16-242" fmla="*/ 6849975 h 6858000"/>
              <a:gd name="connsiteX17-243" fmla="*/ 3242861 w 6410513"/>
              <a:gd name="connsiteY17-244" fmla="*/ 6858000 h 6858000"/>
              <a:gd name="connsiteX0-245" fmla="*/ 227746 w 6398989"/>
              <a:gd name="connsiteY0-246" fmla="*/ 6858000 h 6858000"/>
              <a:gd name="connsiteX1-247" fmla="*/ 151195 w 6398989"/>
              <a:gd name="connsiteY1-248" fmla="*/ 6713993 h 6858000"/>
              <a:gd name="connsiteX2-249" fmla="*/ 39071 w 6398989"/>
              <a:gd name="connsiteY2-250" fmla="*/ 6349709 h 6858000"/>
              <a:gd name="connsiteX3-251" fmla="*/ 226139 w 6398989"/>
              <a:gd name="connsiteY3-252" fmla="*/ 4890555 h 6858000"/>
              <a:gd name="connsiteX4-253" fmla="*/ 1202111 w 6398989"/>
              <a:gd name="connsiteY4-254" fmla="*/ 4040684 h 6858000"/>
              <a:gd name="connsiteX5-255" fmla="*/ 2448759 w 6398989"/>
              <a:gd name="connsiteY5-256" fmla="*/ 0 h 6858000"/>
              <a:gd name="connsiteX6-257" fmla="*/ 2538546 w 6398989"/>
              <a:gd name="connsiteY6-258" fmla="*/ 69221 h 6858000"/>
              <a:gd name="connsiteX7-259" fmla="*/ 3006553 w 6398989"/>
              <a:gd name="connsiteY7-260" fmla="*/ 479799 h 6858000"/>
              <a:gd name="connsiteX8-261" fmla="*/ 4657032 w 6398989"/>
              <a:gd name="connsiteY8-262" fmla="*/ 1383678 h 6858000"/>
              <a:gd name="connsiteX9-263" fmla="*/ 5923390 w 6398989"/>
              <a:gd name="connsiteY9-264" fmla="*/ 2398231 h 6858000"/>
              <a:gd name="connsiteX10-265" fmla="*/ 5994155 w 6398989"/>
              <a:gd name="connsiteY10-266" fmla="*/ 2502345 h 6858000"/>
              <a:gd name="connsiteX11-267" fmla="*/ 6330782 w 6398989"/>
              <a:gd name="connsiteY11-268" fmla="*/ 4183546 h 6858000"/>
              <a:gd name="connsiteX12-269" fmla="*/ 6329856 w 6398989"/>
              <a:gd name="connsiteY12-270" fmla="*/ 4183178 h 6858000"/>
              <a:gd name="connsiteX13-271" fmla="*/ 5462903 w 6398989"/>
              <a:gd name="connsiteY13-272" fmla="*/ 5267186 h 6858000"/>
              <a:gd name="connsiteX14-273" fmla="*/ 3544790 w 6398989"/>
              <a:gd name="connsiteY14-274" fmla="*/ 6697536 h 6858000"/>
              <a:gd name="connsiteX15-275" fmla="*/ 3249129 w 6398989"/>
              <a:gd name="connsiteY15-276" fmla="*/ 6849975 h 6858000"/>
              <a:gd name="connsiteX16-277" fmla="*/ 3231337 w 6398989"/>
              <a:gd name="connsiteY16-278" fmla="*/ 6858000 h 6858000"/>
              <a:gd name="connsiteX0-279" fmla="*/ 188675 w 6359918"/>
              <a:gd name="connsiteY0-280" fmla="*/ 6858000 h 6858000"/>
              <a:gd name="connsiteX1-281" fmla="*/ 112124 w 6359918"/>
              <a:gd name="connsiteY1-282" fmla="*/ 6713993 h 6858000"/>
              <a:gd name="connsiteX2-283" fmla="*/ 0 w 6359918"/>
              <a:gd name="connsiteY2-284" fmla="*/ 6349709 h 6858000"/>
              <a:gd name="connsiteX3-285" fmla="*/ 1163040 w 6359918"/>
              <a:gd name="connsiteY3-286" fmla="*/ 4040684 h 6858000"/>
              <a:gd name="connsiteX4-287" fmla="*/ 2409688 w 6359918"/>
              <a:gd name="connsiteY4-288" fmla="*/ 0 h 6858000"/>
              <a:gd name="connsiteX5-289" fmla="*/ 2499475 w 6359918"/>
              <a:gd name="connsiteY5-290" fmla="*/ 69221 h 6858000"/>
              <a:gd name="connsiteX6-291" fmla="*/ 2967482 w 6359918"/>
              <a:gd name="connsiteY6-292" fmla="*/ 479799 h 6858000"/>
              <a:gd name="connsiteX7-293" fmla="*/ 4617961 w 6359918"/>
              <a:gd name="connsiteY7-294" fmla="*/ 1383678 h 6858000"/>
              <a:gd name="connsiteX8-295" fmla="*/ 5884319 w 6359918"/>
              <a:gd name="connsiteY8-296" fmla="*/ 2398231 h 6858000"/>
              <a:gd name="connsiteX9-297" fmla="*/ 5955084 w 6359918"/>
              <a:gd name="connsiteY9-298" fmla="*/ 2502345 h 6858000"/>
              <a:gd name="connsiteX10-299" fmla="*/ 6291711 w 6359918"/>
              <a:gd name="connsiteY10-300" fmla="*/ 4183546 h 6858000"/>
              <a:gd name="connsiteX11-301" fmla="*/ 6290785 w 6359918"/>
              <a:gd name="connsiteY11-302" fmla="*/ 4183178 h 6858000"/>
              <a:gd name="connsiteX12-303" fmla="*/ 5423832 w 6359918"/>
              <a:gd name="connsiteY12-304" fmla="*/ 5267186 h 6858000"/>
              <a:gd name="connsiteX13-305" fmla="*/ 3505719 w 6359918"/>
              <a:gd name="connsiteY13-306" fmla="*/ 6697536 h 6858000"/>
              <a:gd name="connsiteX14-307" fmla="*/ 3210058 w 6359918"/>
              <a:gd name="connsiteY14-308" fmla="*/ 6849975 h 6858000"/>
              <a:gd name="connsiteX15-309" fmla="*/ 3192266 w 6359918"/>
              <a:gd name="connsiteY15-310" fmla="*/ 6858000 h 6858000"/>
              <a:gd name="connsiteX0-311" fmla="*/ 76551 w 6247794"/>
              <a:gd name="connsiteY0-312" fmla="*/ 6858000 h 6858000"/>
              <a:gd name="connsiteX1-313" fmla="*/ 0 w 6247794"/>
              <a:gd name="connsiteY1-314" fmla="*/ 6713993 h 6858000"/>
              <a:gd name="connsiteX2-315" fmla="*/ 1050916 w 6247794"/>
              <a:gd name="connsiteY2-316" fmla="*/ 4040684 h 6858000"/>
              <a:gd name="connsiteX3-317" fmla="*/ 2297564 w 6247794"/>
              <a:gd name="connsiteY3-318" fmla="*/ 0 h 6858000"/>
              <a:gd name="connsiteX4-319" fmla="*/ 2387351 w 6247794"/>
              <a:gd name="connsiteY4-320" fmla="*/ 69221 h 6858000"/>
              <a:gd name="connsiteX5-321" fmla="*/ 2855358 w 6247794"/>
              <a:gd name="connsiteY5-322" fmla="*/ 479799 h 6858000"/>
              <a:gd name="connsiteX6-323" fmla="*/ 4505837 w 6247794"/>
              <a:gd name="connsiteY6-324" fmla="*/ 1383678 h 6858000"/>
              <a:gd name="connsiteX7-325" fmla="*/ 5772195 w 6247794"/>
              <a:gd name="connsiteY7-326" fmla="*/ 2398231 h 6858000"/>
              <a:gd name="connsiteX8-327" fmla="*/ 5842960 w 6247794"/>
              <a:gd name="connsiteY8-328" fmla="*/ 2502345 h 6858000"/>
              <a:gd name="connsiteX9-329" fmla="*/ 6179587 w 6247794"/>
              <a:gd name="connsiteY9-330" fmla="*/ 4183546 h 6858000"/>
              <a:gd name="connsiteX10-331" fmla="*/ 6178661 w 6247794"/>
              <a:gd name="connsiteY10-332" fmla="*/ 4183178 h 6858000"/>
              <a:gd name="connsiteX11-333" fmla="*/ 5311708 w 6247794"/>
              <a:gd name="connsiteY11-334" fmla="*/ 5267186 h 6858000"/>
              <a:gd name="connsiteX12-335" fmla="*/ 3393595 w 6247794"/>
              <a:gd name="connsiteY12-336" fmla="*/ 6697536 h 6858000"/>
              <a:gd name="connsiteX13-337" fmla="*/ 3097934 w 6247794"/>
              <a:gd name="connsiteY13-338" fmla="*/ 6849975 h 6858000"/>
              <a:gd name="connsiteX14-339" fmla="*/ 3080142 w 6247794"/>
              <a:gd name="connsiteY14-340" fmla="*/ 6858000 h 6858000"/>
              <a:gd name="connsiteX0-341" fmla="*/ 0 w 6171243"/>
              <a:gd name="connsiteY0-342" fmla="*/ 6858000 h 6858000"/>
              <a:gd name="connsiteX1-343" fmla="*/ 974365 w 6171243"/>
              <a:gd name="connsiteY1-344" fmla="*/ 4040684 h 6858000"/>
              <a:gd name="connsiteX2-345" fmla="*/ 2221013 w 6171243"/>
              <a:gd name="connsiteY2-346" fmla="*/ 0 h 6858000"/>
              <a:gd name="connsiteX3-347" fmla="*/ 2310800 w 6171243"/>
              <a:gd name="connsiteY3-348" fmla="*/ 69221 h 6858000"/>
              <a:gd name="connsiteX4-349" fmla="*/ 2778807 w 6171243"/>
              <a:gd name="connsiteY4-350" fmla="*/ 479799 h 6858000"/>
              <a:gd name="connsiteX5-351" fmla="*/ 4429286 w 6171243"/>
              <a:gd name="connsiteY5-352" fmla="*/ 1383678 h 6858000"/>
              <a:gd name="connsiteX6-353" fmla="*/ 5695644 w 6171243"/>
              <a:gd name="connsiteY6-354" fmla="*/ 2398231 h 6858000"/>
              <a:gd name="connsiteX7-355" fmla="*/ 5766409 w 6171243"/>
              <a:gd name="connsiteY7-356" fmla="*/ 2502345 h 6858000"/>
              <a:gd name="connsiteX8-357" fmla="*/ 6103036 w 6171243"/>
              <a:gd name="connsiteY8-358" fmla="*/ 4183546 h 6858000"/>
              <a:gd name="connsiteX9-359" fmla="*/ 6102110 w 6171243"/>
              <a:gd name="connsiteY9-360" fmla="*/ 4183178 h 6858000"/>
              <a:gd name="connsiteX10-361" fmla="*/ 5235157 w 6171243"/>
              <a:gd name="connsiteY10-362" fmla="*/ 5267186 h 6858000"/>
              <a:gd name="connsiteX11-363" fmla="*/ 3317044 w 6171243"/>
              <a:gd name="connsiteY11-364" fmla="*/ 6697536 h 6858000"/>
              <a:gd name="connsiteX12-365" fmla="*/ 3021383 w 6171243"/>
              <a:gd name="connsiteY12-366" fmla="*/ 6849975 h 6858000"/>
              <a:gd name="connsiteX13-367" fmla="*/ 3003591 w 6171243"/>
              <a:gd name="connsiteY13-368" fmla="*/ 6858000 h 6858000"/>
              <a:gd name="connsiteX0-369" fmla="*/ 0 w 5196878"/>
              <a:gd name="connsiteY0-370" fmla="*/ 4040684 h 6858000"/>
              <a:gd name="connsiteX1-371" fmla="*/ 1246648 w 5196878"/>
              <a:gd name="connsiteY1-372" fmla="*/ 0 h 6858000"/>
              <a:gd name="connsiteX2-373" fmla="*/ 1336435 w 5196878"/>
              <a:gd name="connsiteY2-374" fmla="*/ 69221 h 6858000"/>
              <a:gd name="connsiteX3-375" fmla="*/ 1804442 w 5196878"/>
              <a:gd name="connsiteY3-376" fmla="*/ 479799 h 6858000"/>
              <a:gd name="connsiteX4-377" fmla="*/ 3454921 w 5196878"/>
              <a:gd name="connsiteY4-378" fmla="*/ 1383678 h 6858000"/>
              <a:gd name="connsiteX5-379" fmla="*/ 4721279 w 5196878"/>
              <a:gd name="connsiteY5-380" fmla="*/ 2398231 h 6858000"/>
              <a:gd name="connsiteX6-381" fmla="*/ 4792044 w 5196878"/>
              <a:gd name="connsiteY6-382" fmla="*/ 2502345 h 6858000"/>
              <a:gd name="connsiteX7-383" fmla="*/ 5128671 w 5196878"/>
              <a:gd name="connsiteY7-384" fmla="*/ 4183546 h 6858000"/>
              <a:gd name="connsiteX8-385" fmla="*/ 5127745 w 5196878"/>
              <a:gd name="connsiteY8-386" fmla="*/ 4183178 h 6858000"/>
              <a:gd name="connsiteX9-387" fmla="*/ 4260792 w 5196878"/>
              <a:gd name="connsiteY9-388" fmla="*/ 5267186 h 6858000"/>
              <a:gd name="connsiteX10-389" fmla="*/ 2342679 w 5196878"/>
              <a:gd name="connsiteY10-390" fmla="*/ 6697536 h 6858000"/>
              <a:gd name="connsiteX11-391" fmla="*/ 2047018 w 5196878"/>
              <a:gd name="connsiteY11-392" fmla="*/ 6849975 h 6858000"/>
              <a:gd name="connsiteX12-393" fmla="*/ 2029226 w 5196878"/>
              <a:gd name="connsiteY12-394" fmla="*/ 6858000 h 6858000"/>
              <a:gd name="connsiteX0-395" fmla="*/ 0 w 3950230"/>
              <a:gd name="connsiteY0-396" fmla="*/ 0 h 6858000"/>
              <a:gd name="connsiteX1-397" fmla="*/ 89787 w 3950230"/>
              <a:gd name="connsiteY1-398" fmla="*/ 69221 h 6858000"/>
              <a:gd name="connsiteX2-399" fmla="*/ 557794 w 3950230"/>
              <a:gd name="connsiteY2-400" fmla="*/ 479799 h 6858000"/>
              <a:gd name="connsiteX3-401" fmla="*/ 2208273 w 3950230"/>
              <a:gd name="connsiteY3-402" fmla="*/ 1383678 h 6858000"/>
              <a:gd name="connsiteX4-403" fmla="*/ 3474631 w 3950230"/>
              <a:gd name="connsiteY4-404" fmla="*/ 2398231 h 6858000"/>
              <a:gd name="connsiteX5-405" fmla="*/ 3545396 w 3950230"/>
              <a:gd name="connsiteY5-406" fmla="*/ 2502345 h 6858000"/>
              <a:gd name="connsiteX6-407" fmla="*/ 3882023 w 3950230"/>
              <a:gd name="connsiteY6-408" fmla="*/ 4183546 h 6858000"/>
              <a:gd name="connsiteX7-409" fmla="*/ 3881097 w 3950230"/>
              <a:gd name="connsiteY7-410" fmla="*/ 4183178 h 6858000"/>
              <a:gd name="connsiteX8-411" fmla="*/ 3014144 w 3950230"/>
              <a:gd name="connsiteY8-412" fmla="*/ 5267186 h 6858000"/>
              <a:gd name="connsiteX9-413" fmla="*/ 1096031 w 3950230"/>
              <a:gd name="connsiteY9-414" fmla="*/ 6697536 h 6858000"/>
              <a:gd name="connsiteX10-415" fmla="*/ 800370 w 3950230"/>
              <a:gd name="connsiteY10-416" fmla="*/ 6849975 h 6858000"/>
              <a:gd name="connsiteX11-417" fmla="*/ 782578 w 3950230"/>
              <a:gd name="connsiteY11-418" fmla="*/ 685800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950230" h="6858000">
                <a:moveTo>
                  <a:pt x="0" y="0"/>
                </a:moveTo>
                <a:lnTo>
                  <a:pt x="89787" y="69221"/>
                </a:lnTo>
                <a:cubicBezTo>
                  <a:pt x="239961" y="191912"/>
                  <a:pt x="394453" y="330373"/>
                  <a:pt x="557794" y="479799"/>
                </a:cubicBezTo>
                <a:cubicBezTo>
                  <a:pt x="1174262" y="1043595"/>
                  <a:pt x="1591032" y="1176097"/>
                  <a:pt x="2208273" y="1383678"/>
                </a:cubicBezTo>
                <a:cubicBezTo>
                  <a:pt x="2684642" y="1543736"/>
                  <a:pt x="3132694" y="1915719"/>
                  <a:pt x="3474631" y="2398231"/>
                </a:cubicBezTo>
                <a:cubicBezTo>
                  <a:pt x="3499195" y="2432978"/>
                  <a:pt x="3523025" y="2467687"/>
                  <a:pt x="3545396" y="2502345"/>
                </a:cubicBezTo>
                <a:cubicBezTo>
                  <a:pt x="3880109" y="3018194"/>
                  <a:pt x="4056090" y="3666389"/>
                  <a:pt x="3882023" y="4183546"/>
                </a:cubicBezTo>
                <a:lnTo>
                  <a:pt x="3881097" y="4183178"/>
                </a:lnTo>
                <a:cubicBezTo>
                  <a:pt x="3721074" y="4659034"/>
                  <a:pt x="3337296" y="4950308"/>
                  <a:pt x="3014144" y="5267186"/>
                </a:cubicBezTo>
                <a:cubicBezTo>
                  <a:pt x="2436666" y="5833454"/>
                  <a:pt x="1800286" y="6312548"/>
                  <a:pt x="1096031" y="6697536"/>
                </a:cubicBezTo>
                <a:cubicBezTo>
                  <a:pt x="999843" y="6750140"/>
                  <a:pt x="901179" y="6801163"/>
                  <a:pt x="800370" y="6849975"/>
                </a:cubicBezTo>
                <a:lnTo>
                  <a:pt x="782578" y="6858000"/>
                </a:lnTo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3581387" y="258823"/>
            <a:ext cx="5337453" cy="6525582"/>
          </a:xfrm>
          <a:custGeom>
            <a:avLst/>
            <a:gdLst>
              <a:gd name="connsiteX0" fmla="*/ 5284163 w 5337453"/>
              <a:gd name="connsiteY0" fmla="*/ 3938348 h 6525582"/>
              <a:gd name="connsiteX1" fmla="*/ 4595955 w 5337453"/>
              <a:gd name="connsiteY1" fmla="*/ 4822522 h 6525582"/>
              <a:gd name="connsiteX2" fmla="*/ 3057500 w 5337453"/>
              <a:gd name="connsiteY2" fmla="*/ 5990732 h 6525582"/>
              <a:gd name="connsiteX3" fmla="*/ 771073 w 5337453"/>
              <a:gd name="connsiteY3" fmla="*/ 6492141 h 6525582"/>
              <a:gd name="connsiteX4" fmla="*/ 44701 w 5337453"/>
              <a:gd name="connsiteY4" fmla="*/ 5680699 h 6525582"/>
              <a:gd name="connsiteX5" fmla="*/ 189958 w 5337453"/>
              <a:gd name="connsiteY5" fmla="*/ 4486531 h 6525582"/>
              <a:gd name="connsiteX6" fmla="*/ 813015 w 5337453"/>
              <a:gd name="connsiteY6" fmla="*/ 4002128 h 6525582"/>
              <a:gd name="connsiteX7" fmla="*/ 990631 w 5337453"/>
              <a:gd name="connsiteY7" fmla="*/ 3780741 h 6525582"/>
              <a:gd name="connsiteX8" fmla="*/ 939551 w 5337453"/>
              <a:gd name="connsiteY8" fmla="*/ 2987512 h 6525582"/>
              <a:gd name="connsiteX9" fmla="*/ 112910 w 5337453"/>
              <a:gd name="connsiteY9" fmla="*/ 1244640 h 6525582"/>
              <a:gd name="connsiteX10" fmla="*/ 991696 w 5337453"/>
              <a:gd name="connsiteY10" fmla="*/ 21446 h 6525582"/>
              <a:gd name="connsiteX11" fmla="*/ 2525905 w 5337453"/>
              <a:gd name="connsiteY11" fmla="*/ 693168 h 6525582"/>
              <a:gd name="connsiteX12" fmla="*/ 3901054 w 5337453"/>
              <a:gd name="connsiteY12" fmla="*/ 1564998 h 6525582"/>
              <a:gd name="connsiteX13" fmla="*/ 4936586 w 5337453"/>
              <a:gd name="connsiteY13" fmla="*/ 2442288 h 6525582"/>
              <a:gd name="connsiteX14" fmla="*/ 4995132 w 5337453"/>
              <a:gd name="connsiteY14" fmla="*/ 2529715 h 6525582"/>
              <a:gd name="connsiteX15" fmla="*/ 5284429 w 5337453"/>
              <a:gd name="connsiteY15" fmla="*/ 3938196 h 652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37453" h="6525582">
                <a:moveTo>
                  <a:pt x="5284163" y="3938348"/>
                </a:moveTo>
                <a:cubicBezTo>
                  <a:pt x="5160061" y="4324974"/>
                  <a:pt x="4853666" y="4563328"/>
                  <a:pt x="4595955" y="4822522"/>
                </a:cubicBezTo>
                <a:cubicBezTo>
                  <a:pt x="4135531" y="5284968"/>
                  <a:pt x="3621264" y="5671835"/>
                  <a:pt x="3057500" y="5990732"/>
                </a:cubicBezTo>
                <a:cubicBezTo>
                  <a:pt x="2393767" y="6366398"/>
                  <a:pt x="1565156" y="6619890"/>
                  <a:pt x="771073" y="6492141"/>
                </a:cubicBezTo>
                <a:cubicBezTo>
                  <a:pt x="380552" y="6429580"/>
                  <a:pt x="126505" y="6101933"/>
                  <a:pt x="44701" y="5680699"/>
                </a:cubicBezTo>
                <a:cubicBezTo>
                  <a:pt x="-37760" y="5263809"/>
                  <a:pt x="-15355" y="4794380"/>
                  <a:pt x="189958" y="4486531"/>
                </a:cubicBezTo>
                <a:cubicBezTo>
                  <a:pt x="341741" y="4256674"/>
                  <a:pt x="612913" y="4172143"/>
                  <a:pt x="813015" y="4002128"/>
                </a:cubicBezTo>
                <a:cubicBezTo>
                  <a:pt x="883755" y="3941943"/>
                  <a:pt x="945305" y="3871204"/>
                  <a:pt x="990631" y="3780741"/>
                </a:cubicBezTo>
                <a:cubicBezTo>
                  <a:pt x="1110475" y="3541550"/>
                  <a:pt x="1054996" y="3247900"/>
                  <a:pt x="939551" y="2987512"/>
                </a:cubicBezTo>
                <a:cubicBezTo>
                  <a:pt x="687759" y="2419301"/>
                  <a:pt x="205887" y="1909714"/>
                  <a:pt x="112910" y="1244640"/>
                </a:cubicBezTo>
                <a:cubicBezTo>
                  <a:pt x="15220" y="548794"/>
                  <a:pt x="523528" y="112497"/>
                  <a:pt x="991696" y="21446"/>
                </a:cubicBezTo>
                <a:cubicBezTo>
                  <a:pt x="1506635" y="-78939"/>
                  <a:pt x="1949415" y="177775"/>
                  <a:pt x="2525905" y="693168"/>
                </a:cubicBezTo>
                <a:cubicBezTo>
                  <a:pt x="3057981" y="1168948"/>
                  <a:pt x="3395177" y="1357442"/>
                  <a:pt x="3901054" y="1564998"/>
                </a:cubicBezTo>
                <a:cubicBezTo>
                  <a:pt x="4283995" y="1722262"/>
                  <a:pt x="4653792" y="2036485"/>
                  <a:pt x="4936586" y="2442288"/>
                </a:cubicBezTo>
                <a:cubicBezTo>
                  <a:pt x="4956955" y="2471092"/>
                  <a:pt x="4976272" y="2500492"/>
                  <a:pt x="4995132" y="2529715"/>
                </a:cubicBezTo>
                <a:cubicBezTo>
                  <a:pt x="5272604" y="2962823"/>
                  <a:pt x="5424629" y="3502205"/>
                  <a:pt x="5284429" y="3938196"/>
                </a:cubicBezTo>
                <a:close/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4260659" y="1146883"/>
            <a:ext cx="4061295" cy="4990109"/>
          </a:xfrm>
          <a:custGeom>
            <a:avLst/>
            <a:gdLst>
              <a:gd name="connsiteX0" fmla="*/ 4024814 w 4061295"/>
              <a:gd name="connsiteY0" fmla="*/ 3073365 h 4990109"/>
              <a:gd name="connsiteX1" fmla="*/ 3537861 w 4061295"/>
              <a:gd name="connsiteY1" fmla="*/ 3725942 h 4990109"/>
              <a:gd name="connsiteX2" fmla="*/ 2431299 w 4061295"/>
              <a:gd name="connsiteY2" fmla="*/ 4589529 h 4990109"/>
              <a:gd name="connsiteX3" fmla="*/ 571909 w 4061295"/>
              <a:gd name="connsiteY3" fmla="*/ 4940112 h 4990109"/>
              <a:gd name="connsiteX4" fmla="*/ 36309 w 4061295"/>
              <a:gd name="connsiteY4" fmla="*/ 4330881 h 4990109"/>
              <a:gd name="connsiteX5" fmla="*/ 135555 w 4061295"/>
              <a:gd name="connsiteY5" fmla="*/ 3445068 h 4990109"/>
              <a:gd name="connsiteX6" fmla="*/ 597956 w 4061295"/>
              <a:gd name="connsiteY6" fmla="*/ 3075892 h 4990109"/>
              <a:gd name="connsiteX7" fmla="*/ 731894 w 4061295"/>
              <a:gd name="connsiteY7" fmla="*/ 2910830 h 4990109"/>
              <a:gd name="connsiteX8" fmla="*/ 716950 w 4061295"/>
              <a:gd name="connsiteY8" fmla="*/ 2324560 h 4990109"/>
              <a:gd name="connsiteX9" fmla="*/ 156051 w 4061295"/>
              <a:gd name="connsiteY9" fmla="*/ 1014910 h 4990109"/>
              <a:gd name="connsiteX10" fmla="*/ 753074 w 4061295"/>
              <a:gd name="connsiteY10" fmla="*/ 56177 h 4990109"/>
              <a:gd name="connsiteX11" fmla="*/ 1935828 w 4061295"/>
              <a:gd name="connsiteY11" fmla="*/ 428310 h 4990109"/>
              <a:gd name="connsiteX12" fmla="*/ 2983047 w 4061295"/>
              <a:gd name="connsiteY12" fmla="*/ 1222213 h 4990109"/>
              <a:gd name="connsiteX13" fmla="*/ 3750525 w 4061295"/>
              <a:gd name="connsiteY13" fmla="*/ 1925310 h 4990109"/>
              <a:gd name="connsiteX14" fmla="*/ 3794824 w 4061295"/>
              <a:gd name="connsiteY14" fmla="*/ 1992925 h 4990109"/>
              <a:gd name="connsiteX15" fmla="*/ 4024928 w 4061295"/>
              <a:gd name="connsiteY15" fmla="*/ 3074114 h 49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1295" h="4990109">
                <a:moveTo>
                  <a:pt x="4024814" y="3073365"/>
                </a:moveTo>
                <a:cubicBezTo>
                  <a:pt x="3939562" y="3356638"/>
                  <a:pt x="3721651" y="3534172"/>
                  <a:pt x="3537861" y="3725942"/>
                </a:cubicBezTo>
                <a:cubicBezTo>
                  <a:pt x="3209285" y="4067800"/>
                  <a:pt x="2836091" y="4349994"/>
                  <a:pt x="2431299" y="4589529"/>
                </a:cubicBezTo>
                <a:cubicBezTo>
                  <a:pt x="1901225" y="4902927"/>
                  <a:pt x="1211407" y="5083724"/>
                  <a:pt x="571909" y="4940112"/>
                </a:cubicBezTo>
                <a:cubicBezTo>
                  <a:pt x="287885" y="4876308"/>
                  <a:pt x="100369" y="4640418"/>
                  <a:pt x="36309" y="4330881"/>
                </a:cubicBezTo>
                <a:cubicBezTo>
                  <a:pt x="-27574" y="4021661"/>
                  <a:pt x="-14632" y="3675078"/>
                  <a:pt x="135555" y="3445068"/>
                </a:cubicBezTo>
                <a:cubicBezTo>
                  <a:pt x="247832" y="3271650"/>
                  <a:pt x="448453" y="3204187"/>
                  <a:pt x="597956" y="3075892"/>
                </a:cubicBezTo>
                <a:cubicBezTo>
                  <a:pt x="650837" y="3030693"/>
                  <a:pt x="697317" y="2977746"/>
                  <a:pt x="731894" y="2910830"/>
                </a:cubicBezTo>
                <a:cubicBezTo>
                  <a:pt x="824004" y="2733919"/>
                  <a:pt x="791810" y="2518375"/>
                  <a:pt x="716950" y="2324560"/>
                </a:cubicBezTo>
                <a:cubicBezTo>
                  <a:pt x="553403" y="1900380"/>
                  <a:pt x="222215" y="1512408"/>
                  <a:pt x="156051" y="1014910"/>
                </a:cubicBezTo>
                <a:cubicBezTo>
                  <a:pt x="86743" y="495544"/>
                  <a:pt x="443586" y="171300"/>
                  <a:pt x="753074" y="56177"/>
                </a:cubicBezTo>
                <a:cubicBezTo>
                  <a:pt x="1110576" y="-76417"/>
                  <a:pt x="1461969" y="17187"/>
                  <a:pt x="1935828" y="428310"/>
                </a:cubicBezTo>
                <a:cubicBezTo>
                  <a:pt x="2360876" y="797321"/>
                  <a:pt x="2606164" y="1024816"/>
                  <a:pt x="2983047" y="1222213"/>
                </a:cubicBezTo>
                <a:cubicBezTo>
                  <a:pt x="3259478" y="1367196"/>
                  <a:pt x="3537266" y="1612331"/>
                  <a:pt x="3750525" y="1925310"/>
                </a:cubicBezTo>
                <a:cubicBezTo>
                  <a:pt x="3766039" y="1947827"/>
                  <a:pt x="3780641" y="1970459"/>
                  <a:pt x="3794824" y="1992925"/>
                </a:cubicBezTo>
                <a:cubicBezTo>
                  <a:pt x="4004674" y="2327075"/>
                  <a:pt x="4126380" y="2736561"/>
                  <a:pt x="4024928" y="3074114"/>
                </a:cubicBezTo>
                <a:close/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4796140" y="1841521"/>
            <a:ext cx="2983056" cy="3767663"/>
          </a:xfrm>
          <a:custGeom>
            <a:avLst/>
            <a:gdLst>
              <a:gd name="connsiteX0" fmla="*/ 2960908 w 2983056"/>
              <a:gd name="connsiteY0" fmla="*/ 2408312 h 3766107"/>
              <a:gd name="connsiteX1" fmla="*/ 2645652 w 2983056"/>
              <a:gd name="connsiteY1" fmla="*/ 2864686 h 3766107"/>
              <a:gd name="connsiteX2" fmla="*/ 1906199 w 2983056"/>
              <a:gd name="connsiteY2" fmla="*/ 3470032 h 3766107"/>
              <a:gd name="connsiteX3" fmla="*/ 403766 w 2983056"/>
              <a:gd name="connsiteY3" fmla="*/ 3692269 h 3766107"/>
              <a:gd name="connsiteX4" fmla="*/ 29913 w 2983056"/>
              <a:gd name="connsiteY4" fmla="*/ 3254157 h 3766107"/>
              <a:gd name="connsiteX5" fmla="*/ 89676 w 2983056"/>
              <a:gd name="connsiteY5" fmla="*/ 2629787 h 3766107"/>
              <a:gd name="connsiteX6" fmla="*/ 415794 w 2983056"/>
              <a:gd name="connsiteY6" fmla="*/ 2357639 h 3766107"/>
              <a:gd name="connsiteX7" fmla="*/ 512835 w 2983056"/>
              <a:gd name="connsiteY7" fmla="*/ 2239846 h 3766107"/>
              <a:gd name="connsiteX8" fmla="*/ 529338 w 2983056"/>
              <a:gd name="connsiteY8" fmla="*/ 1828608 h 3766107"/>
              <a:gd name="connsiteX9" fmla="*/ 195095 w 2983056"/>
              <a:gd name="connsiteY9" fmla="*/ 885658 h 3766107"/>
              <a:gd name="connsiteX10" fmla="*/ 551393 w 2983056"/>
              <a:gd name="connsiteY10" fmla="*/ 149071 h 3766107"/>
              <a:gd name="connsiteX11" fmla="*/ 1437777 w 2983056"/>
              <a:gd name="connsiteY11" fmla="*/ 263218 h 3766107"/>
              <a:gd name="connsiteX12" fmla="*/ 2208056 w 2983056"/>
              <a:gd name="connsiteY12" fmla="*/ 995449 h 3766107"/>
              <a:gd name="connsiteX13" fmla="*/ 2748207 w 2983056"/>
              <a:gd name="connsiteY13" fmla="*/ 1552357 h 3766107"/>
              <a:gd name="connsiteX14" fmla="*/ 2780300 w 2983056"/>
              <a:gd name="connsiteY14" fmla="*/ 1602992 h 3766107"/>
              <a:gd name="connsiteX15" fmla="*/ 2960743 w 2983056"/>
              <a:gd name="connsiteY15" fmla="*/ 2408020 h 3766107"/>
              <a:gd name="connsiteX0-1" fmla="*/ 2960908 w 2983056"/>
              <a:gd name="connsiteY0-2" fmla="*/ 2408312 h 3766107"/>
              <a:gd name="connsiteX1-3" fmla="*/ 2645652 w 2983056"/>
              <a:gd name="connsiteY1-4" fmla="*/ 2864686 h 3766107"/>
              <a:gd name="connsiteX2-5" fmla="*/ 1906199 w 2983056"/>
              <a:gd name="connsiteY2-6" fmla="*/ 3470032 h 3766107"/>
              <a:gd name="connsiteX3-7" fmla="*/ 403766 w 2983056"/>
              <a:gd name="connsiteY3-8" fmla="*/ 3692269 h 3766107"/>
              <a:gd name="connsiteX4-9" fmla="*/ 29913 w 2983056"/>
              <a:gd name="connsiteY4-10" fmla="*/ 3254157 h 3766107"/>
              <a:gd name="connsiteX5-11" fmla="*/ 89676 w 2983056"/>
              <a:gd name="connsiteY5-12" fmla="*/ 2629787 h 3766107"/>
              <a:gd name="connsiteX6-13" fmla="*/ 415794 w 2983056"/>
              <a:gd name="connsiteY6-14" fmla="*/ 2357639 h 3766107"/>
              <a:gd name="connsiteX7-15" fmla="*/ 512835 w 2983056"/>
              <a:gd name="connsiteY7-16" fmla="*/ 2239846 h 3766107"/>
              <a:gd name="connsiteX8-17" fmla="*/ 529338 w 2983056"/>
              <a:gd name="connsiteY8-18" fmla="*/ 1828608 h 3766107"/>
              <a:gd name="connsiteX9-19" fmla="*/ 195095 w 2983056"/>
              <a:gd name="connsiteY9-20" fmla="*/ 885658 h 3766107"/>
              <a:gd name="connsiteX10-21" fmla="*/ 551393 w 2983056"/>
              <a:gd name="connsiteY10-22" fmla="*/ 149071 h 3766107"/>
              <a:gd name="connsiteX11-23" fmla="*/ 1437777 w 2983056"/>
              <a:gd name="connsiteY11-24" fmla="*/ 263218 h 3766107"/>
              <a:gd name="connsiteX12-25" fmla="*/ 2208056 w 2983056"/>
              <a:gd name="connsiteY12-26" fmla="*/ 995449 h 3766107"/>
              <a:gd name="connsiteX13-27" fmla="*/ 2748207 w 2983056"/>
              <a:gd name="connsiteY13-28" fmla="*/ 1552357 h 3766107"/>
              <a:gd name="connsiteX14-29" fmla="*/ 2780300 w 2983056"/>
              <a:gd name="connsiteY14-30" fmla="*/ 1602992 h 3766107"/>
              <a:gd name="connsiteX15-31" fmla="*/ 2960743 w 2983056"/>
              <a:gd name="connsiteY15-32" fmla="*/ 2408020 h 3766107"/>
              <a:gd name="connsiteX16" fmla="*/ 2960908 w 2983056"/>
              <a:gd name="connsiteY16" fmla="*/ 2408312 h 3766107"/>
              <a:gd name="connsiteX0-33" fmla="*/ 2960908 w 2983056"/>
              <a:gd name="connsiteY0-34" fmla="*/ 2402781 h 3760576"/>
              <a:gd name="connsiteX1-35" fmla="*/ 2645652 w 2983056"/>
              <a:gd name="connsiteY1-36" fmla="*/ 2859155 h 3760576"/>
              <a:gd name="connsiteX2-37" fmla="*/ 1906199 w 2983056"/>
              <a:gd name="connsiteY2-38" fmla="*/ 3464501 h 3760576"/>
              <a:gd name="connsiteX3-39" fmla="*/ 403766 w 2983056"/>
              <a:gd name="connsiteY3-40" fmla="*/ 3686738 h 3760576"/>
              <a:gd name="connsiteX4-41" fmla="*/ 29913 w 2983056"/>
              <a:gd name="connsiteY4-42" fmla="*/ 3248626 h 3760576"/>
              <a:gd name="connsiteX5-43" fmla="*/ 89676 w 2983056"/>
              <a:gd name="connsiteY5-44" fmla="*/ 2624256 h 3760576"/>
              <a:gd name="connsiteX6-45" fmla="*/ 415794 w 2983056"/>
              <a:gd name="connsiteY6-46" fmla="*/ 2352108 h 3760576"/>
              <a:gd name="connsiteX7-47" fmla="*/ 512835 w 2983056"/>
              <a:gd name="connsiteY7-48" fmla="*/ 2234315 h 3760576"/>
              <a:gd name="connsiteX8-49" fmla="*/ 529338 w 2983056"/>
              <a:gd name="connsiteY8-50" fmla="*/ 1823077 h 3760576"/>
              <a:gd name="connsiteX9-51" fmla="*/ 195095 w 2983056"/>
              <a:gd name="connsiteY9-52" fmla="*/ 880127 h 3760576"/>
              <a:gd name="connsiteX10-53" fmla="*/ 551393 w 2983056"/>
              <a:gd name="connsiteY10-54" fmla="*/ 143540 h 3760576"/>
              <a:gd name="connsiteX11-55" fmla="*/ 1437777 w 2983056"/>
              <a:gd name="connsiteY11-56" fmla="*/ 257687 h 3760576"/>
              <a:gd name="connsiteX12-57" fmla="*/ 2208056 w 2983056"/>
              <a:gd name="connsiteY12-58" fmla="*/ 989918 h 3760576"/>
              <a:gd name="connsiteX13-59" fmla="*/ 2748207 w 2983056"/>
              <a:gd name="connsiteY13-60" fmla="*/ 1546826 h 3760576"/>
              <a:gd name="connsiteX14-61" fmla="*/ 2780300 w 2983056"/>
              <a:gd name="connsiteY14-62" fmla="*/ 1597461 h 3760576"/>
              <a:gd name="connsiteX15-63" fmla="*/ 2960743 w 2983056"/>
              <a:gd name="connsiteY15-64" fmla="*/ 2402489 h 3760576"/>
              <a:gd name="connsiteX16-65" fmla="*/ 2960908 w 2983056"/>
              <a:gd name="connsiteY16-66" fmla="*/ 2402781 h 3760576"/>
              <a:gd name="connsiteX0-67" fmla="*/ 2960908 w 2983056"/>
              <a:gd name="connsiteY0-68" fmla="*/ 2352411 h 3710206"/>
              <a:gd name="connsiteX1-69" fmla="*/ 2645652 w 2983056"/>
              <a:gd name="connsiteY1-70" fmla="*/ 2808785 h 3710206"/>
              <a:gd name="connsiteX2-71" fmla="*/ 1906199 w 2983056"/>
              <a:gd name="connsiteY2-72" fmla="*/ 3414131 h 3710206"/>
              <a:gd name="connsiteX3-73" fmla="*/ 403766 w 2983056"/>
              <a:gd name="connsiteY3-74" fmla="*/ 3636368 h 3710206"/>
              <a:gd name="connsiteX4-75" fmla="*/ 29913 w 2983056"/>
              <a:gd name="connsiteY4-76" fmla="*/ 3198256 h 3710206"/>
              <a:gd name="connsiteX5-77" fmla="*/ 89676 w 2983056"/>
              <a:gd name="connsiteY5-78" fmla="*/ 2573886 h 3710206"/>
              <a:gd name="connsiteX6-79" fmla="*/ 415794 w 2983056"/>
              <a:gd name="connsiteY6-80" fmla="*/ 2301738 h 3710206"/>
              <a:gd name="connsiteX7-81" fmla="*/ 512835 w 2983056"/>
              <a:gd name="connsiteY7-82" fmla="*/ 2183945 h 3710206"/>
              <a:gd name="connsiteX8-83" fmla="*/ 529338 w 2983056"/>
              <a:gd name="connsiteY8-84" fmla="*/ 1772707 h 3710206"/>
              <a:gd name="connsiteX9-85" fmla="*/ 195095 w 2983056"/>
              <a:gd name="connsiteY9-86" fmla="*/ 829757 h 3710206"/>
              <a:gd name="connsiteX10-87" fmla="*/ 551393 w 2983056"/>
              <a:gd name="connsiteY10-88" fmla="*/ 93170 h 3710206"/>
              <a:gd name="connsiteX11-89" fmla="*/ 1437777 w 2983056"/>
              <a:gd name="connsiteY11-90" fmla="*/ 207317 h 3710206"/>
              <a:gd name="connsiteX12-91" fmla="*/ 2208056 w 2983056"/>
              <a:gd name="connsiteY12-92" fmla="*/ 939548 h 3710206"/>
              <a:gd name="connsiteX13-93" fmla="*/ 2748207 w 2983056"/>
              <a:gd name="connsiteY13-94" fmla="*/ 1496456 h 3710206"/>
              <a:gd name="connsiteX14-95" fmla="*/ 2780300 w 2983056"/>
              <a:gd name="connsiteY14-96" fmla="*/ 1547091 h 3710206"/>
              <a:gd name="connsiteX15-97" fmla="*/ 2960743 w 2983056"/>
              <a:gd name="connsiteY15-98" fmla="*/ 2352119 h 3710206"/>
              <a:gd name="connsiteX16-99" fmla="*/ 2960908 w 2983056"/>
              <a:gd name="connsiteY16-100" fmla="*/ 2352411 h 3710206"/>
              <a:gd name="connsiteX0-101" fmla="*/ 2960908 w 2983056"/>
              <a:gd name="connsiteY0-102" fmla="*/ 2415703 h 3773498"/>
              <a:gd name="connsiteX1-103" fmla="*/ 2645652 w 2983056"/>
              <a:gd name="connsiteY1-104" fmla="*/ 2872077 h 3773498"/>
              <a:gd name="connsiteX2-105" fmla="*/ 1906199 w 2983056"/>
              <a:gd name="connsiteY2-106" fmla="*/ 3477423 h 3773498"/>
              <a:gd name="connsiteX3-107" fmla="*/ 403766 w 2983056"/>
              <a:gd name="connsiteY3-108" fmla="*/ 3699660 h 3773498"/>
              <a:gd name="connsiteX4-109" fmla="*/ 29913 w 2983056"/>
              <a:gd name="connsiteY4-110" fmla="*/ 3261548 h 3773498"/>
              <a:gd name="connsiteX5-111" fmla="*/ 89676 w 2983056"/>
              <a:gd name="connsiteY5-112" fmla="*/ 2637178 h 3773498"/>
              <a:gd name="connsiteX6-113" fmla="*/ 415794 w 2983056"/>
              <a:gd name="connsiteY6-114" fmla="*/ 2365030 h 3773498"/>
              <a:gd name="connsiteX7-115" fmla="*/ 512835 w 2983056"/>
              <a:gd name="connsiteY7-116" fmla="*/ 2247237 h 3773498"/>
              <a:gd name="connsiteX8-117" fmla="*/ 529338 w 2983056"/>
              <a:gd name="connsiteY8-118" fmla="*/ 1835999 h 3773498"/>
              <a:gd name="connsiteX9-119" fmla="*/ 195095 w 2983056"/>
              <a:gd name="connsiteY9-120" fmla="*/ 893049 h 3773498"/>
              <a:gd name="connsiteX10-121" fmla="*/ 551393 w 2983056"/>
              <a:gd name="connsiteY10-122" fmla="*/ 156462 h 3773498"/>
              <a:gd name="connsiteX11-123" fmla="*/ 1437777 w 2983056"/>
              <a:gd name="connsiteY11-124" fmla="*/ 270609 h 3773498"/>
              <a:gd name="connsiteX12-125" fmla="*/ 2208056 w 2983056"/>
              <a:gd name="connsiteY12-126" fmla="*/ 1002840 h 3773498"/>
              <a:gd name="connsiteX13-127" fmla="*/ 2748207 w 2983056"/>
              <a:gd name="connsiteY13-128" fmla="*/ 1559748 h 3773498"/>
              <a:gd name="connsiteX14-129" fmla="*/ 2780300 w 2983056"/>
              <a:gd name="connsiteY14-130" fmla="*/ 1610383 h 3773498"/>
              <a:gd name="connsiteX15-131" fmla="*/ 2960743 w 2983056"/>
              <a:gd name="connsiteY15-132" fmla="*/ 2415411 h 3773498"/>
              <a:gd name="connsiteX16-133" fmla="*/ 2960908 w 2983056"/>
              <a:gd name="connsiteY16-134" fmla="*/ 2415703 h 3773498"/>
              <a:gd name="connsiteX0-135" fmla="*/ 2960908 w 2983056"/>
              <a:gd name="connsiteY0-136" fmla="*/ 2415703 h 3773498"/>
              <a:gd name="connsiteX1-137" fmla="*/ 2645652 w 2983056"/>
              <a:gd name="connsiteY1-138" fmla="*/ 2872077 h 3773498"/>
              <a:gd name="connsiteX2-139" fmla="*/ 1906199 w 2983056"/>
              <a:gd name="connsiteY2-140" fmla="*/ 3477423 h 3773498"/>
              <a:gd name="connsiteX3-141" fmla="*/ 403766 w 2983056"/>
              <a:gd name="connsiteY3-142" fmla="*/ 3699660 h 3773498"/>
              <a:gd name="connsiteX4-143" fmla="*/ 29913 w 2983056"/>
              <a:gd name="connsiteY4-144" fmla="*/ 3261548 h 3773498"/>
              <a:gd name="connsiteX5-145" fmla="*/ 89676 w 2983056"/>
              <a:gd name="connsiteY5-146" fmla="*/ 2637178 h 3773498"/>
              <a:gd name="connsiteX6-147" fmla="*/ 415794 w 2983056"/>
              <a:gd name="connsiteY6-148" fmla="*/ 2365030 h 3773498"/>
              <a:gd name="connsiteX7-149" fmla="*/ 512835 w 2983056"/>
              <a:gd name="connsiteY7-150" fmla="*/ 2247237 h 3773498"/>
              <a:gd name="connsiteX8-151" fmla="*/ 529338 w 2983056"/>
              <a:gd name="connsiteY8-152" fmla="*/ 1835999 h 3773498"/>
              <a:gd name="connsiteX9-153" fmla="*/ 195095 w 2983056"/>
              <a:gd name="connsiteY9-154" fmla="*/ 893049 h 3773498"/>
              <a:gd name="connsiteX10-155" fmla="*/ 551393 w 2983056"/>
              <a:gd name="connsiteY10-156" fmla="*/ 156462 h 3773498"/>
              <a:gd name="connsiteX11-157" fmla="*/ 1437777 w 2983056"/>
              <a:gd name="connsiteY11-158" fmla="*/ 270609 h 3773498"/>
              <a:gd name="connsiteX12-159" fmla="*/ 2208056 w 2983056"/>
              <a:gd name="connsiteY12-160" fmla="*/ 1002840 h 3773498"/>
              <a:gd name="connsiteX13-161" fmla="*/ 2748207 w 2983056"/>
              <a:gd name="connsiteY13-162" fmla="*/ 1559748 h 3773498"/>
              <a:gd name="connsiteX14-163" fmla="*/ 2780300 w 2983056"/>
              <a:gd name="connsiteY14-164" fmla="*/ 1610383 h 3773498"/>
              <a:gd name="connsiteX15-165" fmla="*/ 2960743 w 2983056"/>
              <a:gd name="connsiteY15-166" fmla="*/ 2415411 h 3773498"/>
              <a:gd name="connsiteX16-167" fmla="*/ 2960908 w 2983056"/>
              <a:gd name="connsiteY16-168" fmla="*/ 2415703 h 3773498"/>
              <a:gd name="connsiteX0-169" fmla="*/ 2960908 w 2983056"/>
              <a:gd name="connsiteY0-170" fmla="*/ 2399130 h 3756925"/>
              <a:gd name="connsiteX1-171" fmla="*/ 2645652 w 2983056"/>
              <a:gd name="connsiteY1-172" fmla="*/ 2855504 h 3756925"/>
              <a:gd name="connsiteX2-173" fmla="*/ 1906199 w 2983056"/>
              <a:gd name="connsiteY2-174" fmla="*/ 3460850 h 3756925"/>
              <a:gd name="connsiteX3-175" fmla="*/ 403766 w 2983056"/>
              <a:gd name="connsiteY3-176" fmla="*/ 3683087 h 3756925"/>
              <a:gd name="connsiteX4-177" fmla="*/ 29913 w 2983056"/>
              <a:gd name="connsiteY4-178" fmla="*/ 3244975 h 3756925"/>
              <a:gd name="connsiteX5-179" fmla="*/ 89676 w 2983056"/>
              <a:gd name="connsiteY5-180" fmla="*/ 2620605 h 3756925"/>
              <a:gd name="connsiteX6-181" fmla="*/ 415794 w 2983056"/>
              <a:gd name="connsiteY6-182" fmla="*/ 2348457 h 3756925"/>
              <a:gd name="connsiteX7-183" fmla="*/ 512835 w 2983056"/>
              <a:gd name="connsiteY7-184" fmla="*/ 2230664 h 3756925"/>
              <a:gd name="connsiteX8-185" fmla="*/ 529338 w 2983056"/>
              <a:gd name="connsiteY8-186" fmla="*/ 1819426 h 3756925"/>
              <a:gd name="connsiteX9-187" fmla="*/ 195095 w 2983056"/>
              <a:gd name="connsiteY9-188" fmla="*/ 876476 h 3756925"/>
              <a:gd name="connsiteX10-189" fmla="*/ 551393 w 2983056"/>
              <a:gd name="connsiteY10-190" fmla="*/ 139889 h 3756925"/>
              <a:gd name="connsiteX11-191" fmla="*/ 1437777 w 2983056"/>
              <a:gd name="connsiteY11-192" fmla="*/ 254036 h 3756925"/>
              <a:gd name="connsiteX12-193" fmla="*/ 2208056 w 2983056"/>
              <a:gd name="connsiteY12-194" fmla="*/ 986267 h 3756925"/>
              <a:gd name="connsiteX13-195" fmla="*/ 2748207 w 2983056"/>
              <a:gd name="connsiteY13-196" fmla="*/ 1543175 h 3756925"/>
              <a:gd name="connsiteX14-197" fmla="*/ 2780300 w 2983056"/>
              <a:gd name="connsiteY14-198" fmla="*/ 1593810 h 3756925"/>
              <a:gd name="connsiteX15-199" fmla="*/ 2960743 w 2983056"/>
              <a:gd name="connsiteY15-200" fmla="*/ 2398838 h 3756925"/>
              <a:gd name="connsiteX16-201" fmla="*/ 2960908 w 2983056"/>
              <a:gd name="connsiteY16-202" fmla="*/ 2399130 h 3756925"/>
              <a:gd name="connsiteX0-203" fmla="*/ 2960908 w 2983056"/>
              <a:gd name="connsiteY0-204" fmla="*/ 2409868 h 3767663"/>
              <a:gd name="connsiteX1-205" fmla="*/ 2645652 w 2983056"/>
              <a:gd name="connsiteY1-206" fmla="*/ 2866242 h 3767663"/>
              <a:gd name="connsiteX2-207" fmla="*/ 1906199 w 2983056"/>
              <a:gd name="connsiteY2-208" fmla="*/ 3471588 h 3767663"/>
              <a:gd name="connsiteX3-209" fmla="*/ 403766 w 2983056"/>
              <a:gd name="connsiteY3-210" fmla="*/ 3693825 h 3767663"/>
              <a:gd name="connsiteX4-211" fmla="*/ 29913 w 2983056"/>
              <a:gd name="connsiteY4-212" fmla="*/ 3255713 h 3767663"/>
              <a:gd name="connsiteX5-213" fmla="*/ 89676 w 2983056"/>
              <a:gd name="connsiteY5-214" fmla="*/ 2631343 h 3767663"/>
              <a:gd name="connsiteX6-215" fmla="*/ 415794 w 2983056"/>
              <a:gd name="connsiteY6-216" fmla="*/ 2359195 h 3767663"/>
              <a:gd name="connsiteX7-217" fmla="*/ 512835 w 2983056"/>
              <a:gd name="connsiteY7-218" fmla="*/ 2241402 h 3767663"/>
              <a:gd name="connsiteX8-219" fmla="*/ 529338 w 2983056"/>
              <a:gd name="connsiteY8-220" fmla="*/ 1830164 h 3767663"/>
              <a:gd name="connsiteX9-221" fmla="*/ 195095 w 2983056"/>
              <a:gd name="connsiteY9-222" fmla="*/ 887214 h 3767663"/>
              <a:gd name="connsiteX10-223" fmla="*/ 551393 w 2983056"/>
              <a:gd name="connsiteY10-224" fmla="*/ 150627 h 3767663"/>
              <a:gd name="connsiteX11-225" fmla="*/ 1437777 w 2983056"/>
              <a:gd name="connsiteY11-226" fmla="*/ 264774 h 3767663"/>
              <a:gd name="connsiteX12-227" fmla="*/ 2208056 w 2983056"/>
              <a:gd name="connsiteY12-228" fmla="*/ 997005 h 3767663"/>
              <a:gd name="connsiteX13-229" fmla="*/ 2748207 w 2983056"/>
              <a:gd name="connsiteY13-230" fmla="*/ 1553913 h 3767663"/>
              <a:gd name="connsiteX14-231" fmla="*/ 2780300 w 2983056"/>
              <a:gd name="connsiteY14-232" fmla="*/ 1604548 h 3767663"/>
              <a:gd name="connsiteX15-233" fmla="*/ 2960743 w 2983056"/>
              <a:gd name="connsiteY15-234" fmla="*/ 2409576 h 3767663"/>
              <a:gd name="connsiteX16-235" fmla="*/ 2960908 w 2983056"/>
              <a:gd name="connsiteY16-236" fmla="*/ 2409868 h 3767663"/>
              <a:gd name="connsiteX0-237" fmla="*/ 2960908 w 2983056"/>
              <a:gd name="connsiteY0-238" fmla="*/ 2409868 h 3767663"/>
              <a:gd name="connsiteX1-239" fmla="*/ 2645652 w 2983056"/>
              <a:gd name="connsiteY1-240" fmla="*/ 2866242 h 3767663"/>
              <a:gd name="connsiteX2-241" fmla="*/ 1906199 w 2983056"/>
              <a:gd name="connsiteY2-242" fmla="*/ 3471588 h 3767663"/>
              <a:gd name="connsiteX3-243" fmla="*/ 403766 w 2983056"/>
              <a:gd name="connsiteY3-244" fmla="*/ 3693825 h 3767663"/>
              <a:gd name="connsiteX4-245" fmla="*/ 29913 w 2983056"/>
              <a:gd name="connsiteY4-246" fmla="*/ 3255713 h 3767663"/>
              <a:gd name="connsiteX5-247" fmla="*/ 89676 w 2983056"/>
              <a:gd name="connsiteY5-248" fmla="*/ 2631343 h 3767663"/>
              <a:gd name="connsiteX6-249" fmla="*/ 415794 w 2983056"/>
              <a:gd name="connsiteY6-250" fmla="*/ 2359195 h 3767663"/>
              <a:gd name="connsiteX7-251" fmla="*/ 512835 w 2983056"/>
              <a:gd name="connsiteY7-252" fmla="*/ 2241402 h 3767663"/>
              <a:gd name="connsiteX8-253" fmla="*/ 529338 w 2983056"/>
              <a:gd name="connsiteY8-254" fmla="*/ 1830164 h 3767663"/>
              <a:gd name="connsiteX9-255" fmla="*/ 195095 w 2983056"/>
              <a:gd name="connsiteY9-256" fmla="*/ 887214 h 3767663"/>
              <a:gd name="connsiteX10-257" fmla="*/ 551393 w 2983056"/>
              <a:gd name="connsiteY10-258" fmla="*/ 150627 h 3767663"/>
              <a:gd name="connsiteX11-259" fmla="*/ 1437777 w 2983056"/>
              <a:gd name="connsiteY11-260" fmla="*/ 264774 h 3767663"/>
              <a:gd name="connsiteX12-261" fmla="*/ 2208056 w 2983056"/>
              <a:gd name="connsiteY12-262" fmla="*/ 997005 h 3767663"/>
              <a:gd name="connsiteX13-263" fmla="*/ 2748207 w 2983056"/>
              <a:gd name="connsiteY13-264" fmla="*/ 1553913 h 3767663"/>
              <a:gd name="connsiteX14-265" fmla="*/ 2780300 w 2983056"/>
              <a:gd name="connsiteY14-266" fmla="*/ 1604548 h 3767663"/>
              <a:gd name="connsiteX15-267" fmla="*/ 2960743 w 2983056"/>
              <a:gd name="connsiteY15-268" fmla="*/ 2409576 h 3767663"/>
              <a:gd name="connsiteX16-269" fmla="*/ 2960908 w 2983056"/>
              <a:gd name="connsiteY16-270" fmla="*/ 2409868 h 37676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2983056" h="3767663">
                <a:moveTo>
                  <a:pt x="2960908" y="2409868"/>
                </a:moveTo>
                <a:cubicBezTo>
                  <a:pt x="2908560" y="2605575"/>
                  <a:pt x="2766801" y="2731483"/>
                  <a:pt x="2645652" y="2866242"/>
                </a:cubicBezTo>
                <a:cubicBezTo>
                  <a:pt x="2429440" y="3105739"/>
                  <a:pt x="2176838" y="3300938"/>
                  <a:pt x="1906199" y="3471588"/>
                </a:cubicBezTo>
                <a:cubicBezTo>
                  <a:pt x="1488769" y="3734935"/>
                  <a:pt x="915942" y="3857071"/>
                  <a:pt x="403766" y="3693825"/>
                </a:cubicBezTo>
                <a:cubicBezTo>
                  <a:pt x="210851" y="3632230"/>
                  <a:pt x="78598" y="3470762"/>
                  <a:pt x="29913" y="3255713"/>
                </a:cubicBezTo>
                <a:cubicBezTo>
                  <a:pt x="-19393" y="3037959"/>
                  <a:pt x="-13169" y="2795871"/>
                  <a:pt x="89676" y="2631343"/>
                </a:cubicBezTo>
                <a:cubicBezTo>
                  <a:pt x="168465" y="2505651"/>
                  <a:pt x="309108" y="2452197"/>
                  <a:pt x="415794" y="2359195"/>
                </a:cubicBezTo>
                <a:cubicBezTo>
                  <a:pt x="453833" y="2326124"/>
                  <a:pt x="487181" y="2288075"/>
                  <a:pt x="512835" y="2241402"/>
                </a:cubicBezTo>
                <a:cubicBezTo>
                  <a:pt x="581395" y="2116993"/>
                  <a:pt x="569506" y="1967158"/>
                  <a:pt x="529338" y="1830164"/>
                </a:cubicBezTo>
                <a:cubicBezTo>
                  <a:pt x="440929" y="1527802"/>
                  <a:pt x="238216" y="1242966"/>
                  <a:pt x="195095" y="887214"/>
                </a:cubicBezTo>
                <a:cubicBezTo>
                  <a:pt x="205087" y="673517"/>
                  <a:pt x="112324" y="498661"/>
                  <a:pt x="551393" y="150627"/>
                </a:cubicBezTo>
                <a:cubicBezTo>
                  <a:pt x="990462" y="-197407"/>
                  <a:pt x="1294920" y="151281"/>
                  <a:pt x="1437777" y="264774"/>
                </a:cubicBezTo>
                <a:cubicBezTo>
                  <a:pt x="1580634" y="378267"/>
                  <a:pt x="1939813" y="804105"/>
                  <a:pt x="2208056" y="997005"/>
                </a:cubicBezTo>
                <a:cubicBezTo>
                  <a:pt x="2393139" y="1129949"/>
                  <a:pt x="2593988" y="1319077"/>
                  <a:pt x="2748207" y="1553913"/>
                </a:cubicBezTo>
                <a:cubicBezTo>
                  <a:pt x="2759285" y="1570576"/>
                  <a:pt x="2770071" y="1587784"/>
                  <a:pt x="2780300" y="1604548"/>
                </a:cubicBezTo>
                <a:cubicBezTo>
                  <a:pt x="2933023" y="1854840"/>
                  <a:pt x="3028897" y="2154814"/>
                  <a:pt x="2960743" y="2409576"/>
                </a:cubicBezTo>
                <a:lnTo>
                  <a:pt x="2960908" y="2409868"/>
                </a:lnTo>
                <a:close/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>
            <a:off x="5533326" y="2624302"/>
            <a:ext cx="1623291" cy="2321719"/>
          </a:xfrm>
          <a:custGeom>
            <a:avLst/>
            <a:gdLst>
              <a:gd name="connsiteX0" fmla="*/ 1042096 w 1623291"/>
              <a:gd name="connsiteY0" fmla="*/ 719087 h 2321719"/>
              <a:gd name="connsiteX1" fmla="*/ 1610981 w 1623291"/>
              <a:gd name="connsiteY1" fmla="*/ 1479576 h 2321719"/>
              <a:gd name="connsiteX2" fmla="*/ 1523358 w 1623291"/>
              <a:gd name="connsiteY2" fmla="*/ 1908290 h 2321719"/>
              <a:gd name="connsiteX3" fmla="*/ 385182 w 1623291"/>
              <a:gd name="connsiteY3" fmla="*/ 2227580 h 2321719"/>
              <a:gd name="connsiteX4" fmla="*/ 133011 w 1623291"/>
              <a:gd name="connsiteY4" fmla="*/ 1840484 h 2321719"/>
              <a:gd name="connsiteX5" fmla="*/ 218568 w 1623291"/>
              <a:gd name="connsiteY5" fmla="*/ 1669542 h 2321719"/>
              <a:gd name="connsiteX6" fmla="*/ 59305 w 1623291"/>
              <a:gd name="connsiteY6" fmla="*/ 566852 h 2321719"/>
              <a:gd name="connsiteX7" fmla="*/ 440877 w 1623291"/>
              <a:gd name="connsiteY7" fmla="*/ 30264 h 2321719"/>
              <a:gd name="connsiteX8" fmla="*/ 1041652 w 1623291"/>
              <a:gd name="connsiteY8" fmla="*/ 719531 h 232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3291" h="2321719">
                <a:moveTo>
                  <a:pt x="1042096" y="719087"/>
                </a:moveTo>
                <a:cubicBezTo>
                  <a:pt x="1225175" y="973481"/>
                  <a:pt x="1540912" y="1172071"/>
                  <a:pt x="1610981" y="1479576"/>
                </a:cubicBezTo>
                <a:cubicBezTo>
                  <a:pt x="1647181" y="1639316"/>
                  <a:pt x="1599243" y="1788402"/>
                  <a:pt x="1523358" y="1908290"/>
                </a:cubicBezTo>
                <a:cubicBezTo>
                  <a:pt x="1318794" y="2232038"/>
                  <a:pt x="826923" y="2458085"/>
                  <a:pt x="385182" y="2227580"/>
                </a:cubicBezTo>
                <a:cubicBezTo>
                  <a:pt x="237948" y="2150910"/>
                  <a:pt x="108130" y="1982889"/>
                  <a:pt x="133011" y="1840484"/>
                </a:cubicBezTo>
                <a:cubicBezTo>
                  <a:pt x="144583" y="1774292"/>
                  <a:pt x="186208" y="1724140"/>
                  <a:pt x="218568" y="1669542"/>
                </a:cubicBezTo>
                <a:cubicBezTo>
                  <a:pt x="409671" y="1347191"/>
                  <a:pt x="237897" y="938162"/>
                  <a:pt x="59305" y="566852"/>
                </a:cubicBezTo>
                <a:cubicBezTo>
                  <a:pt x="-98741" y="238773"/>
                  <a:pt x="69445" y="-105143"/>
                  <a:pt x="440877" y="30264"/>
                </a:cubicBezTo>
                <a:cubicBezTo>
                  <a:pt x="717638" y="131432"/>
                  <a:pt x="881147" y="496418"/>
                  <a:pt x="1041652" y="719531"/>
                </a:cubicBezTo>
                <a:close/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 userDrawn="1">
            <p:custDataLst>
              <p:tags r:id="rId8"/>
            </p:custDataLst>
          </p:nvPr>
        </p:nvSpPr>
        <p:spPr>
          <a:xfrm>
            <a:off x="2612967" y="4077"/>
            <a:ext cx="1517077" cy="6839748"/>
          </a:xfrm>
          <a:custGeom>
            <a:avLst/>
            <a:gdLst>
              <a:gd name="connsiteX0" fmla="*/ 14184 w 7400564"/>
              <a:gd name="connsiteY0" fmla="*/ 0 h 6858000"/>
              <a:gd name="connsiteX1" fmla="*/ 3448656 w 7400564"/>
              <a:gd name="connsiteY1" fmla="*/ 0 h 6858000"/>
              <a:gd name="connsiteX2" fmla="*/ 3479316 w 7400564"/>
              <a:gd name="connsiteY2" fmla="*/ 28643 h 6858000"/>
              <a:gd name="connsiteX3" fmla="*/ 5379722 w 7400564"/>
              <a:gd name="connsiteY3" fmla="*/ 948586 h 6858000"/>
              <a:gd name="connsiteX4" fmla="*/ 6857857 w 7400564"/>
              <a:gd name="connsiteY4" fmla="*/ 2084643 h 6858000"/>
              <a:gd name="connsiteX5" fmla="*/ 6939573 w 7400564"/>
              <a:gd name="connsiteY5" fmla="*/ 2203515 h 6858000"/>
              <a:gd name="connsiteX6" fmla="*/ 7318077 w 7400564"/>
              <a:gd name="connsiteY6" fmla="*/ 4131540 h 6858000"/>
              <a:gd name="connsiteX7" fmla="*/ 7318154 w 7400564"/>
              <a:gd name="connsiteY7" fmla="*/ 4131044 h 6858000"/>
              <a:gd name="connsiteX8" fmla="*/ 6284751 w 7400564"/>
              <a:gd name="connsiteY8" fmla="*/ 5398505 h 6858000"/>
              <a:gd name="connsiteX9" fmla="*/ 4625832 w 7400564"/>
              <a:gd name="connsiteY9" fmla="*/ 6714471 h 6858000"/>
              <a:gd name="connsiteX10" fmla="*/ 4389884 w 7400564"/>
              <a:gd name="connsiteY10" fmla="*/ 6858000 h 6858000"/>
              <a:gd name="connsiteX11" fmla="*/ 111946 w 7400564"/>
              <a:gd name="connsiteY11" fmla="*/ 6858000 h 6858000"/>
              <a:gd name="connsiteX12" fmla="*/ 71555 w 7400564"/>
              <a:gd name="connsiteY12" fmla="*/ 6690335 h 6858000"/>
              <a:gd name="connsiteX13" fmla="*/ 297531 w 7400564"/>
              <a:gd name="connsiteY13" fmla="*/ 4988015 h 6858000"/>
              <a:gd name="connsiteX14" fmla="*/ 1185748 w 7400564"/>
              <a:gd name="connsiteY14" fmla="*/ 4319741 h 6858000"/>
              <a:gd name="connsiteX15" fmla="*/ 1434084 w 7400564"/>
              <a:gd name="connsiteY15" fmla="*/ 4006521 h 6858000"/>
              <a:gd name="connsiteX16" fmla="*/ 1310806 w 7400564"/>
              <a:gd name="connsiteY16" fmla="*/ 2871674 h 6858000"/>
              <a:gd name="connsiteX17" fmla="*/ 17952 w 7400564"/>
              <a:gd name="connsiteY17" fmla="*/ 424197 h 6858000"/>
              <a:gd name="connsiteX18" fmla="*/ 4385 w 7400564"/>
              <a:gd name="connsiteY18" fmla="*/ 72040 h 6858000"/>
              <a:gd name="connsiteX0-1" fmla="*/ 4389884 w 7400564"/>
              <a:gd name="connsiteY0-2" fmla="*/ 6858000 h 6949440"/>
              <a:gd name="connsiteX1-3" fmla="*/ 111946 w 7400564"/>
              <a:gd name="connsiteY1-4" fmla="*/ 6858000 h 6949440"/>
              <a:gd name="connsiteX2-5" fmla="*/ 71555 w 7400564"/>
              <a:gd name="connsiteY2-6" fmla="*/ 6690335 h 6949440"/>
              <a:gd name="connsiteX3-7" fmla="*/ 297531 w 7400564"/>
              <a:gd name="connsiteY3-8" fmla="*/ 4988015 h 6949440"/>
              <a:gd name="connsiteX4-9" fmla="*/ 1185748 w 7400564"/>
              <a:gd name="connsiteY4-10" fmla="*/ 4319741 h 6949440"/>
              <a:gd name="connsiteX5-11" fmla="*/ 1434084 w 7400564"/>
              <a:gd name="connsiteY5-12" fmla="*/ 4006521 h 6949440"/>
              <a:gd name="connsiteX6-13" fmla="*/ 1310806 w 7400564"/>
              <a:gd name="connsiteY6-14" fmla="*/ 2871674 h 6949440"/>
              <a:gd name="connsiteX7-15" fmla="*/ 17952 w 7400564"/>
              <a:gd name="connsiteY7-16" fmla="*/ 424197 h 6949440"/>
              <a:gd name="connsiteX8-17" fmla="*/ 4385 w 7400564"/>
              <a:gd name="connsiteY8-18" fmla="*/ 72040 h 6949440"/>
              <a:gd name="connsiteX9-19" fmla="*/ 14184 w 7400564"/>
              <a:gd name="connsiteY9-20" fmla="*/ 0 h 6949440"/>
              <a:gd name="connsiteX10-21" fmla="*/ 3448656 w 7400564"/>
              <a:gd name="connsiteY10-22" fmla="*/ 0 h 6949440"/>
              <a:gd name="connsiteX11-23" fmla="*/ 3479316 w 7400564"/>
              <a:gd name="connsiteY11-24" fmla="*/ 28643 h 6949440"/>
              <a:gd name="connsiteX12-25" fmla="*/ 5379722 w 7400564"/>
              <a:gd name="connsiteY12-26" fmla="*/ 948586 h 6949440"/>
              <a:gd name="connsiteX13-27" fmla="*/ 6857857 w 7400564"/>
              <a:gd name="connsiteY13-28" fmla="*/ 2084643 h 6949440"/>
              <a:gd name="connsiteX14-29" fmla="*/ 6939573 w 7400564"/>
              <a:gd name="connsiteY14-30" fmla="*/ 2203515 h 6949440"/>
              <a:gd name="connsiteX15-31" fmla="*/ 7318077 w 7400564"/>
              <a:gd name="connsiteY15-32" fmla="*/ 4131540 h 6949440"/>
              <a:gd name="connsiteX16-33" fmla="*/ 7318154 w 7400564"/>
              <a:gd name="connsiteY16-34" fmla="*/ 4131044 h 6949440"/>
              <a:gd name="connsiteX17-35" fmla="*/ 6284751 w 7400564"/>
              <a:gd name="connsiteY17-36" fmla="*/ 5398505 h 6949440"/>
              <a:gd name="connsiteX18-37" fmla="*/ 4625832 w 7400564"/>
              <a:gd name="connsiteY18-38" fmla="*/ 6714471 h 6949440"/>
              <a:gd name="connsiteX19" fmla="*/ 4481324 w 7400564"/>
              <a:gd name="connsiteY19" fmla="*/ 6949440 h 6949440"/>
              <a:gd name="connsiteX0-39" fmla="*/ 111946 w 7400564"/>
              <a:gd name="connsiteY0-40" fmla="*/ 6858000 h 6949440"/>
              <a:gd name="connsiteX1-41" fmla="*/ 71555 w 7400564"/>
              <a:gd name="connsiteY1-42" fmla="*/ 6690335 h 6949440"/>
              <a:gd name="connsiteX2-43" fmla="*/ 297531 w 7400564"/>
              <a:gd name="connsiteY2-44" fmla="*/ 4988015 h 6949440"/>
              <a:gd name="connsiteX3-45" fmla="*/ 1185748 w 7400564"/>
              <a:gd name="connsiteY3-46" fmla="*/ 4319741 h 6949440"/>
              <a:gd name="connsiteX4-47" fmla="*/ 1434084 w 7400564"/>
              <a:gd name="connsiteY4-48" fmla="*/ 4006521 h 6949440"/>
              <a:gd name="connsiteX5-49" fmla="*/ 1310806 w 7400564"/>
              <a:gd name="connsiteY5-50" fmla="*/ 2871674 h 6949440"/>
              <a:gd name="connsiteX6-51" fmla="*/ 17952 w 7400564"/>
              <a:gd name="connsiteY6-52" fmla="*/ 424197 h 6949440"/>
              <a:gd name="connsiteX7-53" fmla="*/ 4385 w 7400564"/>
              <a:gd name="connsiteY7-54" fmla="*/ 72040 h 6949440"/>
              <a:gd name="connsiteX8-55" fmla="*/ 14184 w 7400564"/>
              <a:gd name="connsiteY8-56" fmla="*/ 0 h 6949440"/>
              <a:gd name="connsiteX9-57" fmla="*/ 3448656 w 7400564"/>
              <a:gd name="connsiteY9-58" fmla="*/ 0 h 6949440"/>
              <a:gd name="connsiteX10-59" fmla="*/ 3479316 w 7400564"/>
              <a:gd name="connsiteY10-60" fmla="*/ 28643 h 6949440"/>
              <a:gd name="connsiteX11-61" fmla="*/ 5379722 w 7400564"/>
              <a:gd name="connsiteY11-62" fmla="*/ 948586 h 6949440"/>
              <a:gd name="connsiteX12-63" fmla="*/ 6857857 w 7400564"/>
              <a:gd name="connsiteY12-64" fmla="*/ 2084643 h 6949440"/>
              <a:gd name="connsiteX13-65" fmla="*/ 6939573 w 7400564"/>
              <a:gd name="connsiteY13-66" fmla="*/ 2203515 h 6949440"/>
              <a:gd name="connsiteX14-67" fmla="*/ 7318077 w 7400564"/>
              <a:gd name="connsiteY14-68" fmla="*/ 4131540 h 6949440"/>
              <a:gd name="connsiteX15-69" fmla="*/ 7318154 w 7400564"/>
              <a:gd name="connsiteY15-70" fmla="*/ 4131044 h 6949440"/>
              <a:gd name="connsiteX16-71" fmla="*/ 6284751 w 7400564"/>
              <a:gd name="connsiteY16-72" fmla="*/ 5398505 h 6949440"/>
              <a:gd name="connsiteX17-73" fmla="*/ 4625832 w 7400564"/>
              <a:gd name="connsiteY17-74" fmla="*/ 6714471 h 6949440"/>
              <a:gd name="connsiteX18-75" fmla="*/ 4481324 w 7400564"/>
              <a:gd name="connsiteY18-76" fmla="*/ 6949440 h 6949440"/>
              <a:gd name="connsiteX0-77" fmla="*/ 111946 w 7400564"/>
              <a:gd name="connsiteY0-78" fmla="*/ 6858000 h 6949440"/>
              <a:gd name="connsiteX1-79" fmla="*/ 71555 w 7400564"/>
              <a:gd name="connsiteY1-80" fmla="*/ 6690335 h 6949440"/>
              <a:gd name="connsiteX2-81" fmla="*/ 297531 w 7400564"/>
              <a:gd name="connsiteY2-82" fmla="*/ 4988015 h 6949440"/>
              <a:gd name="connsiteX3-83" fmla="*/ 1185748 w 7400564"/>
              <a:gd name="connsiteY3-84" fmla="*/ 4319741 h 6949440"/>
              <a:gd name="connsiteX4-85" fmla="*/ 1434084 w 7400564"/>
              <a:gd name="connsiteY4-86" fmla="*/ 4006521 h 6949440"/>
              <a:gd name="connsiteX5-87" fmla="*/ 1310806 w 7400564"/>
              <a:gd name="connsiteY5-88" fmla="*/ 2871674 h 6949440"/>
              <a:gd name="connsiteX6-89" fmla="*/ 17952 w 7400564"/>
              <a:gd name="connsiteY6-90" fmla="*/ 424197 h 6949440"/>
              <a:gd name="connsiteX7-91" fmla="*/ 4385 w 7400564"/>
              <a:gd name="connsiteY7-92" fmla="*/ 72040 h 6949440"/>
              <a:gd name="connsiteX8-93" fmla="*/ 14184 w 7400564"/>
              <a:gd name="connsiteY8-94" fmla="*/ 0 h 6949440"/>
              <a:gd name="connsiteX9-95" fmla="*/ 3448656 w 7400564"/>
              <a:gd name="connsiteY9-96" fmla="*/ 0 h 6949440"/>
              <a:gd name="connsiteX10-97" fmla="*/ 3479316 w 7400564"/>
              <a:gd name="connsiteY10-98" fmla="*/ 28643 h 6949440"/>
              <a:gd name="connsiteX11-99" fmla="*/ 5379722 w 7400564"/>
              <a:gd name="connsiteY11-100" fmla="*/ 948586 h 6949440"/>
              <a:gd name="connsiteX12-101" fmla="*/ 6857857 w 7400564"/>
              <a:gd name="connsiteY12-102" fmla="*/ 2084643 h 6949440"/>
              <a:gd name="connsiteX13-103" fmla="*/ 6939573 w 7400564"/>
              <a:gd name="connsiteY13-104" fmla="*/ 2203515 h 6949440"/>
              <a:gd name="connsiteX14-105" fmla="*/ 7318077 w 7400564"/>
              <a:gd name="connsiteY14-106" fmla="*/ 4131540 h 6949440"/>
              <a:gd name="connsiteX15-107" fmla="*/ 7318154 w 7400564"/>
              <a:gd name="connsiteY15-108" fmla="*/ 4131044 h 6949440"/>
              <a:gd name="connsiteX16-109" fmla="*/ 6284751 w 7400564"/>
              <a:gd name="connsiteY16-110" fmla="*/ 5398505 h 6949440"/>
              <a:gd name="connsiteX17-111" fmla="*/ 4625832 w 7400564"/>
              <a:gd name="connsiteY17-112" fmla="*/ 6714471 h 6949440"/>
              <a:gd name="connsiteX18-113" fmla="*/ 4225830 w 7400564"/>
              <a:gd name="connsiteY18-114" fmla="*/ 6949440 h 6949440"/>
              <a:gd name="connsiteX0-115" fmla="*/ 111946 w 7400564"/>
              <a:gd name="connsiteY0-116" fmla="*/ 6858000 h 6858000"/>
              <a:gd name="connsiteX1-117" fmla="*/ 71555 w 7400564"/>
              <a:gd name="connsiteY1-118" fmla="*/ 6690335 h 6858000"/>
              <a:gd name="connsiteX2-119" fmla="*/ 297531 w 7400564"/>
              <a:gd name="connsiteY2-120" fmla="*/ 4988015 h 6858000"/>
              <a:gd name="connsiteX3-121" fmla="*/ 1185748 w 7400564"/>
              <a:gd name="connsiteY3-122" fmla="*/ 4319741 h 6858000"/>
              <a:gd name="connsiteX4-123" fmla="*/ 1434084 w 7400564"/>
              <a:gd name="connsiteY4-124" fmla="*/ 4006521 h 6858000"/>
              <a:gd name="connsiteX5-125" fmla="*/ 1310806 w 7400564"/>
              <a:gd name="connsiteY5-126" fmla="*/ 2871674 h 6858000"/>
              <a:gd name="connsiteX6-127" fmla="*/ 17952 w 7400564"/>
              <a:gd name="connsiteY6-128" fmla="*/ 424197 h 6858000"/>
              <a:gd name="connsiteX7-129" fmla="*/ 4385 w 7400564"/>
              <a:gd name="connsiteY7-130" fmla="*/ 72040 h 6858000"/>
              <a:gd name="connsiteX8-131" fmla="*/ 14184 w 7400564"/>
              <a:gd name="connsiteY8-132" fmla="*/ 0 h 6858000"/>
              <a:gd name="connsiteX9-133" fmla="*/ 3448656 w 7400564"/>
              <a:gd name="connsiteY9-134" fmla="*/ 0 h 6858000"/>
              <a:gd name="connsiteX10-135" fmla="*/ 3479316 w 7400564"/>
              <a:gd name="connsiteY10-136" fmla="*/ 28643 h 6858000"/>
              <a:gd name="connsiteX11-137" fmla="*/ 5379722 w 7400564"/>
              <a:gd name="connsiteY11-138" fmla="*/ 948586 h 6858000"/>
              <a:gd name="connsiteX12-139" fmla="*/ 6857857 w 7400564"/>
              <a:gd name="connsiteY12-140" fmla="*/ 2084643 h 6858000"/>
              <a:gd name="connsiteX13-141" fmla="*/ 6939573 w 7400564"/>
              <a:gd name="connsiteY13-142" fmla="*/ 2203515 h 6858000"/>
              <a:gd name="connsiteX14-143" fmla="*/ 7318077 w 7400564"/>
              <a:gd name="connsiteY14-144" fmla="*/ 4131540 h 6858000"/>
              <a:gd name="connsiteX15-145" fmla="*/ 7318154 w 7400564"/>
              <a:gd name="connsiteY15-146" fmla="*/ 4131044 h 6858000"/>
              <a:gd name="connsiteX16-147" fmla="*/ 6284751 w 7400564"/>
              <a:gd name="connsiteY16-148" fmla="*/ 5398505 h 6858000"/>
              <a:gd name="connsiteX17-149" fmla="*/ 4625832 w 7400564"/>
              <a:gd name="connsiteY17-150" fmla="*/ 6714471 h 6858000"/>
              <a:gd name="connsiteX0-151" fmla="*/ 111946 w 7400564"/>
              <a:gd name="connsiteY0-152" fmla="*/ 6858000 h 6858000"/>
              <a:gd name="connsiteX1-153" fmla="*/ 71555 w 7400564"/>
              <a:gd name="connsiteY1-154" fmla="*/ 6690335 h 6858000"/>
              <a:gd name="connsiteX2-155" fmla="*/ 297531 w 7400564"/>
              <a:gd name="connsiteY2-156" fmla="*/ 4988015 h 6858000"/>
              <a:gd name="connsiteX3-157" fmla="*/ 1185748 w 7400564"/>
              <a:gd name="connsiteY3-158" fmla="*/ 4319741 h 6858000"/>
              <a:gd name="connsiteX4-159" fmla="*/ 1434084 w 7400564"/>
              <a:gd name="connsiteY4-160" fmla="*/ 4006521 h 6858000"/>
              <a:gd name="connsiteX5-161" fmla="*/ 1310806 w 7400564"/>
              <a:gd name="connsiteY5-162" fmla="*/ 2871674 h 6858000"/>
              <a:gd name="connsiteX6-163" fmla="*/ 17952 w 7400564"/>
              <a:gd name="connsiteY6-164" fmla="*/ 424197 h 6858000"/>
              <a:gd name="connsiteX7-165" fmla="*/ 4385 w 7400564"/>
              <a:gd name="connsiteY7-166" fmla="*/ 72040 h 6858000"/>
              <a:gd name="connsiteX8-167" fmla="*/ 14184 w 7400564"/>
              <a:gd name="connsiteY8-168" fmla="*/ 0 h 6858000"/>
              <a:gd name="connsiteX9-169" fmla="*/ 3448656 w 7400564"/>
              <a:gd name="connsiteY9-170" fmla="*/ 0 h 6858000"/>
              <a:gd name="connsiteX10-171" fmla="*/ 3479316 w 7400564"/>
              <a:gd name="connsiteY10-172" fmla="*/ 28643 h 6858000"/>
              <a:gd name="connsiteX11-173" fmla="*/ 5379722 w 7400564"/>
              <a:gd name="connsiteY11-174" fmla="*/ 948586 h 6858000"/>
              <a:gd name="connsiteX12-175" fmla="*/ 6857857 w 7400564"/>
              <a:gd name="connsiteY12-176" fmla="*/ 2084643 h 6858000"/>
              <a:gd name="connsiteX13-177" fmla="*/ 6939573 w 7400564"/>
              <a:gd name="connsiteY13-178" fmla="*/ 2203515 h 6858000"/>
              <a:gd name="connsiteX14-179" fmla="*/ 7318077 w 7400564"/>
              <a:gd name="connsiteY14-180" fmla="*/ 4131540 h 6858000"/>
              <a:gd name="connsiteX15-181" fmla="*/ 7318154 w 7400564"/>
              <a:gd name="connsiteY15-182" fmla="*/ 4131044 h 6858000"/>
              <a:gd name="connsiteX16-183" fmla="*/ 6284751 w 7400564"/>
              <a:gd name="connsiteY16-184" fmla="*/ 5398505 h 6858000"/>
              <a:gd name="connsiteX17-185" fmla="*/ 4397232 w 7400564"/>
              <a:gd name="connsiteY17-186" fmla="*/ 6848941 h 6858000"/>
              <a:gd name="connsiteX0-187" fmla="*/ 111946 w 7400564"/>
              <a:gd name="connsiteY0-188" fmla="*/ 6858000 h 6858000"/>
              <a:gd name="connsiteX1-189" fmla="*/ 71555 w 7400564"/>
              <a:gd name="connsiteY1-190" fmla="*/ 6690335 h 6858000"/>
              <a:gd name="connsiteX2-191" fmla="*/ 297531 w 7400564"/>
              <a:gd name="connsiteY2-192" fmla="*/ 4988015 h 6858000"/>
              <a:gd name="connsiteX3-193" fmla="*/ 1185748 w 7400564"/>
              <a:gd name="connsiteY3-194" fmla="*/ 4319741 h 6858000"/>
              <a:gd name="connsiteX4-195" fmla="*/ 1434084 w 7400564"/>
              <a:gd name="connsiteY4-196" fmla="*/ 4006521 h 6858000"/>
              <a:gd name="connsiteX5-197" fmla="*/ 1310806 w 7400564"/>
              <a:gd name="connsiteY5-198" fmla="*/ 2871674 h 6858000"/>
              <a:gd name="connsiteX6-199" fmla="*/ 17952 w 7400564"/>
              <a:gd name="connsiteY6-200" fmla="*/ 424197 h 6858000"/>
              <a:gd name="connsiteX7-201" fmla="*/ 4385 w 7400564"/>
              <a:gd name="connsiteY7-202" fmla="*/ 72040 h 6858000"/>
              <a:gd name="connsiteX8-203" fmla="*/ 3448656 w 7400564"/>
              <a:gd name="connsiteY8-204" fmla="*/ 0 h 6858000"/>
              <a:gd name="connsiteX9-205" fmla="*/ 3479316 w 7400564"/>
              <a:gd name="connsiteY9-206" fmla="*/ 28643 h 6858000"/>
              <a:gd name="connsiteX10-207" fmla="*/ 5379722 w 7400564"/>
              <a:gd name="connsiteY10-208" fmla="*/ 948586 h 6858000"/>
              <a:gd name="connsiteX11-209" fmla="*/ 6857857 w 7400564"/>
              <a:gd name="connsiteY11-210" fmla="*/ 2084643 h 6858000"/>
              <a:gd name="connsiteX12-211" fmla="*/ 6939573 w 7400564"/>
              <a:gd name="connsiteY12-212" fmla="*/ 2203515 h 6858000"/>
              <a:gd name="connsiteX13-213" fmla="*/ 7318077 w 7400564"/>
              <a:gd name="connsiteY13-214" fmla="*/ 4131540 h 6858000"/>
              <a:gd name="connsiteX14-215" fmla="*/ 7318154 w 7400564"/>
              <a:gd name="connsiteY14-216" fmla="*/ 4131044 h 6858000"/>
              <a:gd name="connsiteX15-217" fmla="*/ 6284751 w 7400564"/>
              <a:gd name="connsiteY15-218" fmla="*/ 5398505 h 6858000"/>
              <a:gd name="connsiteX16-219" fmla="*/ 4397232 w 7400564"/>
              <a:gd name="connsiteY16-220" fmla="*/ 6848941 h 6858000"/>
              <a:gd name="connsiteX0-221" fmla="*/ 111946 w 7400564"/>
              <a:gd name="connsiteY0-222" fmla="*/ 6858000 h 6858000"/>
              <a:gd name="connsiteX1-223" fmla="*/ 71555 w 7400564"/>
              <a:gd name="connsiteY1-224" fmla="*/ 6690335 h 6858000"/>
              <a:gd name="connsiteX2-225" fmla="*/ 297531 w 7400564"/>
              <a:gd name="connsiteY2-226" fmla="*/ 4988015 h 6858000"/>
              <a:gd name="connsiteX3-227" fmla="*/ 1185748 w 7400564"/>
              <a:gd name="connsiteY3-228" fmla="*/ 4319741 h 6858000"/>
              <a:gd name="connsiteX4-229" fmla="*/ 1434084 w 7400564"/>
              <a:gd name="connsiteY4-230" fmla="*/ 4006521 h 6858000"/>
              <a:gd name="connsiteX5-231" fmla="*/ 1310806 w 7400564"/>
              <a:gd name="connsiteY5-232" fmla="*/ 2871674 h 6858000"/>
              <a:gd name="connsiteX6-233" fmla="*/ 17952 w 7400564"/>
              <a:gd name="connsiteY6-234" fmla="*/ 424197 h 6858000"/>
              <a:gd name="connsiteX7-235" fmla="*/ 4385 w 7400564"/>
              <a:gd name="connsiteY7-236" fmla="*/ 72040 h 6858000"/>
              <a:gd name="connsiteX8-237" fmla="*/ 3448656 w 7400564"/>
              <a:gd name="connsiteY8-238" fmla="*/ 0 h 6858000"/>
              <a:gd name="connsiteX9-239" fmla="*/ 3479316 w 7400564"/>
              <a:gd name="connsiteY9-240" fmla="*/ 28643 h 6858000"/>
              <a:gd name="connsiteX10-241" fmla="*/ 5379722 w 7400564"/>
              <a:gd name="connsiteY10-242" fmla="*/ 948586 h 6858000"/>
              <a:gd name="connsiteX11-243" fmla="*/ 6857857 w 7400564"/>
              <a:gd name="connsiteY11-244" fmla="*/ 2084643 h 6858000"/>
              <a:gd name="connsiteX12-245" fmla="*/ 6939573 w 7400564"/>
              <a:gd name="connsiteY12-246" fmla="*/ 2203515 h 6858000"/>
              <a:gd name="connsiteX13-247" fmla="*/ 7318077 w 7400564"/>
              <a:gd name="connsiteY13-248" fmla="*/ 4131540 h 6858000"/>
              <a:gd name="connsiteX14-249" fmla="*/ 7318154 w 7400564"/>
              <a:gd name="connsiteY14-250" fmla="*/ 4131044 h 6858000"/>
              <a:gd name="connsiteX15-251" fmla="*/ 6284751 w 7400564"/>
              <a:gd name="connsiteY15-252" fmla="*/ 5398505 h 6858000"/>
              <a:gd name="connsiteX0-253" fmla="*/ 111946 w 7400564"/>
              <a:gd name="connsiteY0-254" fmla="*/ 6858000 h 6858000"/>
              <a:gd name="connsiteX1-255" fmla="*/ 71555 w 7400564"/>
              <a:gd name="connsiteY1-256" fmla="*/ 6690335 h 6858000"/>
              <a:gd name="connsiteX2-257" fmla="*/ 297531 w 7400564"/>
              <a:gd name="connsiteY2-258" fmla="*/ 4988015 h 6858000"/>
              <a:gd name="connsiteX3-259" fmla="*/ 1185748 w 7400564"/>
              <a:gd name="connsiteY3-260" fmla="*/ 4319741 h 6858000"/>
              <a:gd name="connsiteX4-261" fmla="*/ 1434084 w 7400564"/>
              <a:gd name="connsiteY4-262" fmla="*/ 4006521 h 6858000"/>
              <a:gd name="connsiteX5-263" fmla="*/ 1310806 w 7400564"/>
              <a:gd name="connsiteY5-264" fmla="*/ 2871674 h 6858000"/>
              <a:gd name="connsiteX6-265" fmla="*/ 17952 w 7400564"/>
              <a:gd name="connsiteY6-266" fmla="*/ 424197 h 6858000"/>
              <a:gd name="connsiteX7-267" fmla="*/ 4385 w 7400564"/>
              <a:gd name="connsiteY7-268" fmla="*/ 72040 h 6858000"/>
              <a:gd name="connsiteX8-269" fmla="*/ 3448656 w 7400564"/>
              <a:gd name="connsiteY8-270" fmla="*/ 0 h 6858000"/>
              <a:gd name="connsiteX9-271" fmla="*/ 3479316 w 7400564"/>
              <a:gd name="connsiteY9-272" fmla="*/ 28643 h 6858000"/>
              <a:gd name="connsiteX10-273" fmla="*/ 5379722 w 7400564"/>
              <a:gd name="connsiteY10-274" fmla="*/ 948586 h 6858000"/>
              <a:gd name="connsiteX11-275" fmla="*/ 6857857 w 7400564"/>
              <a:gd name="connsiteY11-276" fmla="*/ 2084643 h 6858000"/>
              <a:gd name="connsiteX12-277" fmla="*/ 6939573 w 7400564"/>
              <a:gd name="connsiteY12-278" fmla="*/ 2203515 h 6858000"/>
              <a:gd name="connsiteX13-279" fmla="*/ 7318077 w 7400564"/>
              <a:gd name="connsiteY13-280" fmla="*/ 4131540 h 6858000"/>
              <a:gd name="connsiteX14-281" fmla="*/ 7318154 w 7400564"/>
              <a:gd name="connsiteY14-282" fmla="*/ 4131044 h 6858000"/>
              <a:gd name="connsiteX0-283" fmla="*/ 111946 w 7400564"/>
              <a:gd name="connsiteY0-284" fmla="*/ 6858000 h 6858000"/>
              <a:gd name="connsiteX1-285" fmla="*/ 71555 w 7400564"/>
              <a:gd name="connsiteY1-286" fmla="*/ 6690335 h 6858000"/>
              <a:gd name="connsiteX2-287" fmla="*/ 297531 w 7400564"/>
              <a:gd name="connsiteY2-288" fmla="*/ 4988015 h 6858000"/>
              <a:gd name="connsiteX3-289" fmla="*/ 1185748 w 7400564"/>
              <a:gd name="connsiteY3-290" fmla="*/ 4319741 h 6858000"/>
              <a:gd name="connsiteX4-291" fmla="*/ 1434084 w 7400564"/>
              <a:gd name="connsiteY4-292" fmla="*/ 4006521 h 6858000"/>
              <a:gd name="connsiteX5-293" fmla="*/ 1310806 w 7400564"/>
              <a:gd name="connsiteY5-294" fmla="*/ 2871674 h 6858000"/>
              <a:gd name="connsiteX6-295" fmla="*/ 17952 w 7400564"/>
              <a:gd name="connsiteY6-296" fmla="*/ 424197 h 6858000"/>
              <a:gd name="connsiteX7-297" fmla="*/ 4385 w 7400564"/>
              <a:gd name="connsiteY7-298" fmla="*/ 72040 h 6858000"/>
              <a:gd name="connsiteX8-299" fmla="*/ 3448656 w 7400564"/>
              <a:gd name="connsiteY8-300" fmla="*/ 0 h 6858000"/>
              <a:gd name="connsiteX9-301" fmla="*/ 3479316 w 7400564"/>
              <a:gd name="connsiteY9-302" fmla="*/ 28643 h 6858000"/>
              <a:gd name="connsiteX10-303" fmla="*/ 5379722 w 7400564"/>
              <a:gd name="connsiteY10-304" fmla="*/ 948586 h 6858000"/>
              <a:gd name="connsiteX11-305" fmla="*/ 6857857 w 7400564"/>
              <a:gd name="connsiteY11-306" fmla="*/ 2084643 h 6858000"/>
              <a:gd name="connsiteX12-307" fmla="*/ 6939573 w 7400564"/>
              <a:gd name="connsiteY12-308" fmla="*/ 2203515 h 6858000"/>
              <a:gd name="connsiteX13-309" fmla="*/ 7318077 w 7400564"/>
              <a:gd name="connsiteY13-310" fmla="*/ 4131540 h 6858000"/>
              <a:gd name="connsiteX0-311" fmla="*/ 111946 w 6939573"/>
              <a:gd name="connsiteY0-312" fmla="*/ 6858000 h 6858000"/>
              <a:gd name="connsiteX1-313" fmla="*/ 71555 w 6939573"/>
              <a:gd name="connsiteY1-314" fmla="*/ 6690335 h 6858000"/>
              <a:gd name="connsiteX2-315" fmla="*/ 297531 w 6939573"/>
              <a:gd name="connsiteY2-316" fmla="*/ 4988015 h 6858000"/>
              <a:gd name="connsiteX3-317" fmla="*/ 1185748 w 6939573"/>
              <a:gd name="connsiteY3-318" fmla="*/ 4319741 h 6858000"/>
              <a:gd name="connsiteX4-319" fmla="*/ 1434084 w 6939573"/>
              <a:gd name="connsiteY4-320" fmla="*/ 4006521 h 6858000"/>
              <a:gd name="connsiteX5-321" fmla="*/ 1310806 w 6939573"/>
              <a:gd name="connsiteY5-322" fmla="*/ 2871674 h 6858000"/>
              <a:gd name="connsiteX6-323" fmla="*/ 17952 w 6939573"/>
              <a:gd name="connsiteY6-324" fmla="*/ 424197 h 6858000"/>
              <a:gd name="connsiteX7-325" fmla="*/ 4385 w 6939573"/>
              <a:gd name="connsiteY7-326" fmla="*/ 72040 h 6858000"/>
              <a:gd name="connsiteX8-327" fmla="*/ 3448656 w 6939573"/>
              <a:gd name="connsiteY8-328" fmla="*/ 0 h 6858000"/>
              <a:gd name="connsiteX9-329" fmla="*/ 3479316 w 6939573"/>
              <a:gd name="connsiteY9-330" fmla="*/ 28643 h 6858000"/>
              <a:gd name="connsiteX10-331" fmla="*/ 5379722 w 6939573"/>
              <a:gd name="connsiteY10-332" fmla="*/ 948586 h 6858000"/>
              <a:gd name="connsiteX11-333" fmla="*/ 6857857 w 6939573"/>
              <a:gd name="connsiteY11-334" fmla="*/ 2084643 h 6858000"/>
              <a:gd name="connsiteX12-335" fmla="*/ 6939573 w 6939573"/>
              <a:gd name="connsiteY12-336" fmla="*/ 2203515 h 6858000"/>
              <a:gd name="connsiteX0-337" fmla="*/ 111946 w 6857857"/>
              <a:gd name="connsiteY0-338" fmla="*/ 6858000 h 6858000"/>
              <a:gd name="connsiteX1-339" fmla="*/ 71555 w 6857857"/>
              <a:gd name="connsiteY1-340" fmla="*/ 6690335 h 6858000"/>
              <a:gd name="connsiteX2-341" fmla="*/ 297531 w 6857857"/>
              <a:gd name="connsiteY2-342" fmla="*/ 4988015 h 6858000"/>
              <a:gd name="connsiteX3-343" fmla="*/ 1185748 w 6857857"/>
              <a:gd name="connsiteY3-344" fmla="*/ 4319741 h 6858000"/>
              <a:gd name="connsiteX4-345" fmla="*/ 1434084 w 6857857"/>
              <a:gd name="connsiteY4-346" fmla="*/ 4006521 h 6858000"/>
              <a:gd name="connsiteX5-347" fmla="*/ 1310806 w 6857857"/>
              <a:gd name="connsiteY5-348" fmla="*/ 2871674 h 6858000"/>
              <a:gd name="connsiteX6-349" fmla="*/ 17952 w 6857857"/>
              <a:gd name="connsiteY6-350" fmla="*/ 424197 h 6858000"/>
              <a:gd name="connsiteX7-351" fmla="*/ 4385 w 6857857"/>
              <a:gd name="connsiteY7-352" fmla="*/ 72040 h 6858000"/>
              <a:gd name="connsiteX8-353" fmla="*/ 3448656 w 6857857"/>
              <a:gd name="connsiteY8-354" fmla="*/ 0 h 6858000"/>
              <a:gd name="connsiteX9-355" fmla="*/ 3479316 w 6857857"/>
              <a:gd name="connsiteY9-356" fmla="*/ 28643 h 6858000"/>
              <a:gd name="connsiteX10-357" fmla="*/ 5379722 w 6857857"/>
              <a:gd name="connsiteY10-358" fmla="*/ 948586 h 6858000"/>
              <a:gd name="connsiteX11-359" fmla="*/ 6857857 w 6857857"/>
              <a:gd name="connsiteY11-360" fmla="*/ 2084643 h 6858000"/>
              <a:gd name="connsiteX0-361" fmla="*/ 111946 w 5379722"/>
              <a:gd name="connsiteY0-362" fmla="*/ 6858000 h 6858000"/>
              <a:gd name="connsiteX1-363" fmla="*/ 71555 w 5379722"/>
              <a:gd name="connsiteY1-364" fmla="*/ 6690335 h 6858000"/>
              <a:gd name="connsiteX2-365" fmla="*/ 297531 w 5379722"/>
              <a:gd name="connsiteY2-366" fmla="*/ 4988015 h 6858000"/>
              <a:gd name="connsiteX3-367" fmla="*/ 1185748 w 5379722"/>
              <a:gd name="connsiteY3-368" fmla="*/ 4319741 h 6858000"/>
              <a:gd name="connsiteX4-369" fmla="*/ 1434084 w 5379722"/>
              <a:gd name="connsiteY4-370" fmla="*/ 4006521 h 6858000"/>
              <a:gd name="connsiteX5-371" fmla="*/ 1310806 w 5379722"/>
              <a:gd name="connsiteY5-372" fmla="*/ 2871674 h 6858000"/>
              <a:gd name="connsiteX6-373" fmla="*/ 17952 w 5379722"/>
              <a:gd name="connsiteY6-374" fmla="*/ 424197 h 6858000"/>
              <a:gd name="connsiteX7-375" fmla="*/ 4385 w 5379722"/>
              <a:gd name="connsiteY7-376" fmla="*/ 72040 h 6858000"/>
              <a:gd name="connsiteX8-377" fmla="*/ 3448656 w 5379722"/>
              <a:gd name="connsiteY8-378" fmla="*/ 0 h 6858000"/>
              <a:gd name="connsiteX9-379" fmla="*/ 3479316 w 5379722"/>
              <a:gd name="connsiteY9-380" fmla="*/ 28643 h 6858000"/>
              <a:gd name="connsiteX10-381" fmla="*/ 5379722 w 5379722"/>
              <a:gd name="connsiteY10-382" fmla="*/ 948586 h 6858000"/>
              <a:gd name="connsiteX0-383" fmla="*/ 111946 w 3479316"/>
              <a:gd name="connsiteY0-384" fmla="*/ 6858000 h 6858000"/>
              <a:gd name="connsiteX1-385" fmla="*/ 71555 w 3479316"/>
              <a:gd name="connsiteY1-386" fmla="*/ 6690335 h 6858000"/>
              <a:gd name="connsiteX2-387" fmla="*/ 297531 w 3479316"/>
              <a:gd name="connsiteY2-388" fmla="*/ 4988015 h 6858000"/>
              <a:gd name="connsiteX3-389" fmla="*/ 1185748 w 3479316"/>
              <a:gd name="connsiteY3-390" fmla="*/ 4319741 h 6858000"/>
              <a:gd name="connsiteX4-391" fmla="*/ 1434084 w 3479316"/>
              <a:gd name="connsiteY4-392" fmla="*/ 4006521 h 6858000"/>
              <a:gd name="connsiteX5-393" fmla="*/ 1310806 w 3479316"/>
              <a:gd name="connsiteY5-394" fmla="*/ 2871674 h 6858000"/>
              <a:gd name="connsiteX6-395" fmla="*/ 17952 w 3479316"/>
              <a:gd name="connsiteY6-396" fmla="*/ 424197 h 6858000"/>
              <a:gd name="connsiteX7-397" fmla="*/ 4385 w 3479316"/>
              <a:gd name="connsiteY7-398" fmla="*/ 72040 h 6858000"/>
              <a:gd name="connsiteX8-399" fmla="*/ 3448656 w 3479316"/>
              <a:gd name="connsiteY8-400" fmla="*/ 0 h 6858000"/>
              <a:gd name="connsiteX9-401" fmla="*/ 3479316 w 3479316"/>
              <a:gd name="connsiteY9-402" fmla="*/ 28643 h 6858000"/>
              <a:gd name="connsiteX0-403" fmla="*/ 111946 w 3448656"/>
              <a:gd name="connsiteY0-404" fmla="*/ 6858000 h 6858000"/>
              <a:gd name="connsiteX1-405" fmla="*/ 71555 w 3448656"/>
              <a:gd name="connsiteY1-406" fmla="*/ 6690335 h 6858000"/>
              <a:gd name="connsiteX2-407" fmla="*/ 297531 w 3448656"/>
              <a:gd name="connsiteY2-408" fmla="*/ 4988015 h 6858000"/>
              <a:gd name="connsiteX3-409" fmla="*/ 1185748 w 3448656"/>
              <a:gd name="connsiteY3-410" fmla="*/ 4319741 h 6858000"/>
              <a:gd name="connsiteX4-411" fmla="*/ 1434084 w 3448656"/>
              <a:gd name="connsiteY4-412" fmla="*/ 4006521 h 6858000"/>
              <a:gd name="connsiteX5-413" fmla="*/ 1310806 w 3448656"/>
              <a:gd name="connsiteY5-414" fmla="*/ 2871674 h 6858000"/>
              <a:gd name="connsiteX6-415" fmla="*/ 17952 w 3448656"/>
              <a:gd name="connsiteY6-416" fmla="*/ 424197 h 6858000"/>
              <a:gd name="connsiteX7-417" fmla="*/ 4385 w 3448656"/>
              <a:gd name="connsiteY7-418" fmla="*/ 72040 h 6858000"/>
              <a:gd name="connsiteX8-419" fmla="*/ 3448656 w 3448656"/>
              <a:gd name="connsiteY8-420" fmla="*/ 0 h 6858000"/>
              <a:gd name="connsiteX0-421" fmla="*/ 111946 w 1517077"/>
              <a:gd name="connsiteY0-422" fmla="*/ 6785960 h 6785960"/>
              <a:gd name="connsiteX1-423" fmla="*/ 71555 w 1517077"/>
              <a:gd name="connsiteY1-424" fmla="*/ 6618295 h 6785960"/>
              <a:gd name="connsiteX2-425" fmla="*/ 297531 w 1517077"/>
              <a:gd name="connsiteY2-426" fmla="*/ 4915975 h 6785960"/>
              <a:gd name="connsiteX3-427" fmla="*/ 1185748 w 1517077"/>
              <a:gd name="connsiteY3-428" fmla="*/ 4247701 h 6785960"/>
              <a:gd name="connsiteX4-429" fmla="*/ 1434084 w 1517077"/>
              <a:gd name="connsiteY4-430" fmla="*/ 3934481 h 6785960"/>
              <a:gd name="connsiteX5-431" fmla="*/ 1310806 w 1517077"/>
              <a:gd name="connsiteY5-432" fmla="*/ 2799634 h 6785960"/>
              <a:gd name="connsiteX6-433" fmla="*/ 17952 w 1517077"/>
              <a:gd name="connsiteY6-434" fmla="*/ 352157 h 6785960"/>
              <a:gd name="connsiteX7-435" fmla="*/ 4385 w 1517077"/>
              <a:gd name="connsiteY7-436" fmla="*/ 0 h 6785960"/>
              <a:gd name="connsiteX0-437" fmla="*/ 111946 w 1517077"/>
              <a:gd name="connsiteY0-438" fmla="*/ 6785960 h 6785960"/>
              <a:gd name="connsiteX1-439" fmla="*/ 71555 w 1517077"/>
              <a:gd name="connsiteY1-440" fmla="*/ 6618295 h 6785960"/>
              <a:gd name="connsiteX2-441" fmla="*/ 297531 w 1517077"/>
              <a:gd name="connsiteY2-442" fmla="*/ 4915975 h 6785960"/>
              <a:gd name="connsiteX3-443" fmla="*/ 1185748 w 1517077"/>
              <a:gd name="connsiteY3-444" fmla="*/ 4247701 h 6785960"/>
              <a:gd name="connsiteX4-445" fmla="*/ 1434084 w 1517077"/>
              <a:gd name="connsiteY4-446" fmla="*/ 3934481 h 6785960"/>
              <a:gd name="connsiteX5-447" fmla="*/ 1310806 w 1517077"/>
              <a:gd name="connsiteY5-448" fmla="*/ 2799634 h 6785960"/>
              <a:gd name="connsiteX6-449" fmla="*/ 17952 w 1517077"/>
              <a:gd name="connsiteY6-450" fmla="*/ 352157 h 6785960"/>
              <a:gd name="connsiteX7-451" fmla="*/ 4385 w 1517077"/>
              <a:gd name="connsiteY7-452" fmla="*/ 0 h 6785960"/>
              <a:gd name="connsiteX0-453" fmla="*/ 111946 w 1517077"/>
              <a:gd name="connsiteY0-454" fmla="*/ 6839748 h 6839748"/>
              <a:gd name="connsiteX1-455" fmla="*/ 71555 w 1517077"/>
              <a:gd name="connsiteY1-456" fmla="*/ 6672083 h 6839748"/>
              <a:gd name="connsiteX2-457" fmla="*/ 297531 w 1517077"/>
              <a:gd name="connsiteY2-458" fmla="*/ 4969763 h 6839748"/>
              <a:gd name="connsiteX3-459" fmla="*/ 1185748 w 1517077"/>
              <a:gd name="connsiteY3-460" fmla="*/ 4301489 h 6839748"/>
              <a:gd name="connsiteX4-461" fmla="*/ 1434084 w 1517077"/>
              <a:gd name="connsiteY4-462" fmla="*/ 3988269 h 6839748"/>
              <a:gd name="connsiteX5-463" fmla="*/ 1310806 w 1517077"/>
              <a:gd name="connsiteY5-464" fmla="*/ 2853422 h 6839748"/>
              <a:gd name="connsiteX6-465" fmla="*/ 17952 w 1517077"/>
              <a:gd name="connsiteY6-466" fmla="*/ 405945 h 6839748"/>
              <a:gd name="connsiteX7-467" fmla="*/ 4385 w 1517077"/>
              <a:gd name="connsiteY7-468" fmla="*/ 0 h 68397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517077" h="6839748">
                <a:moveTo>
                  <a:pt x="111946" y="6839748"/>
                </a:moveTo>
                <a:lnTo>
                  <a:pt x="71555" y="6672083"/>
                </a:lnTo>
                <a:cubicBezTo>
                  <a:pt x="-37564" y="6077749"/>
                  <a:pt x="513" y="5404827"/>
                  <a:pt x="297531" y="4969763"/>
                </a:cubicBezTo>
                <a:cubicBezTo>
                  <a:pt x="515428" y="4649418"/>
                  <a:pt x="902913" y="4539043"/>
                  <a:pt x="1185748" y="4301489"/>
                </a:cubicBezTo>
                <a:cubicBezTo>
                  <a:pt x="1285380" y="4217567"/>
                  <a:pt x="1372014" y="4117821"/>
                  <a:pt x="1434084" y="3988269"/>
                </a:cubicBezTo>
                <a:cubicBezTo>
                  <a:pt x="1597847" y="3646194"/>
                  <a:pt x="1499488" y="3223310"/>
                  <a:pt x="1310806" y="2853422"/>
                </a:cubicBezTo>
                <a:cubicBezTo>
                  <a:pt x="902744" y="2048318"/>
                  <a:pt x="157181" y="1344510"/>
                  <a:pt x="17952" y="405945"/>
                </a:cubicBezTo>
                <a:cubicBezTo>
                  <a:pt x="-344" y="282801"/>
                  <a:pt x="-4247" y="111465"/>
                  <a:pt x="4385" y="0"/>
                </a:cubicBezTo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>
            <a:off x="3125691" y="0"/>
            <a:ext cx="1289082" cy="6858000"/>
          </a:xfrm>
          <a:custGeom>
            <a:avLst/>
            <a:gdLst>
              <a:gd name="connsiteX0" fmla="*/ 304153 w 6410513"/>
              <a:gd name="connsiteY0" fmla="*/ 0 h 6858000"/>
              <a:gd name="connsiteX1" fmla="*/ 2460283 w 6410513"/>
              <a:gd name="connsiteY1" fmla="*/ 0 h 6858000"/>
              <a:gd name="connsiteX2" fmla="*/ 2550070 w 6410513"/>
              <a:gd name="connsiteY2" fmla="*/ 69221 h 6858000"/>
              <a:gd name="connsiteX3" fmla="*/ 3018077 w 6410513"/>
              <a:gd name="connsiteY3" fmla="*/ 479799 h 6858000"/>
              <a:gd name="connsiteX4" fmla="*/ 4668556 w 6410513"/>
              <a:gd name="connsiteY4" fmla="*/ 1383678 h 6858000"/>
              <a:gd name="connsiteX5" fmla="*/ 5934914 w 6410513"/>
              <a:gd name="connsiteY5" fmla="*/ 2398231 h 6858000"/>
              <a:gd name="connsiteX6" fmla="*/ 6005679 w 6410513"/>
              <a:gd name="connsiteY6" fmla="*/ 2502345 h 6858000"/>
              <a:gd name="connsiteX7" fmla="*/ 6342306 w 6410513"/>
              <a:gd name="connsiteY7" fmla="*/ 4183546 h 6858000"/>
              <a:gd name="connsiteX8" fmla="*/ 6341380 w 6410513"/>
              <a:gd name="connsiteY8" fmla="*/ 4183178 h 6858000"/>
              <a:gd name="connsiteX9" fmla="*/ 5474427 w 6410513"/>
              <a:gd name="connsiteY9" fmla="*/ 5267186 h 6858000"/>
              <a:gd name="connsiteX10" fmla="*/ 3556314 w 6410513"/>
              <a:gd name="connsiteY10" fmla="*/ 6697536 h 6858000"/>
              <a:gd name="connsiteX11" fmla="*/ 3260653 w 6410513"/>
              <a:gd name="connsiteY11" fmla="*/ 6849975 h 6858000"/>
              <a:gd name="connsiteX12" fmla="*/ 3242861 w 6410513"/>
              <a:gd name="connsiteY12" fmla="*/ 6858000 h 6858000"/>
              <a:gd name="connsiteX13" fmla="*/ 239270 w 6410513"/>
              <a:gd name="connsiteY13" fmla="*/ 6858000 h 6858000"/>
              <a:gd name="connsiteX14" fmla="*/ 162719 w 6410513"/>
              <a:gd name="connsiteY14" fmla="*/ 6713993 h 6858000"/>
              <a:gd name="connsiteX15" fmla="*/ 50595 w 6410513"/>
              <a:gd name="connsiteY15" fmla="*/ 6349709 h 6858000"/>
              <a:gd name="connsiteX16" fmla="*/ 237663 w 6410513"/>
              <a:gd name="connsiteY16" fmla="*/ 4890555 h 6858000"/>
              <a:gd name="connsiteX17" fmla="*/ 999083 w 6410513"/>
              <a:gd name="connsiteY17" fmla="*/ 4309746 h 6858000"/>
              <a:gd name="connsiteX18" fmla="*/ 1213635 w 6410513"/>
              <a:gd name="connsiteY18" fmla="*/ 4040684 h 6858000"/>
              <a:gd name="connsiteX19" fmla="*/ 1126227 w 6410513"/>
              <a:gd name="connsiteY19" fmla="*/ 3069540 h 6858000"/>
              <a:gd name="connsiteX20" fmla="*/ 59111 w 6410513"/>
              <a:gd name="connsiteY20" fmla="*/ 958484 h 6858000"/>
              <a:gd name="connsiteX21" fmla="*/ 271658 w 6410513"/>
              <a:gd name="connsiteY21" fmla="*/ 39985 h 6858000"/>
              <a:gd name="connsiteX0-1" fmla="*/ 239270 w 6410513"/>
              <a:gd name="connsiteY0-2" fmla="*/ 6858000 h 6949440"/>
              <a:gd name="connsiteX1-3" fmla="*/ 162719 w 6410513"/>
              <a:gd name="connsiteY1-4" fmla="*/ 6713993 h 6949440"/>
              <a:gd name="connsiteX2-5" fmla="*/ 50595 w 6410513"/>
              <a:gd name="connsiteY2-6" fmla="*/ 6349709 h 6949440"/>
              <a:gd name="connsiteX3-7" fmla="*/ 237663 w 6410513"/>
              <a:gd name="connsiteY3-8" fmla="*/ 4890555 h 6949440"/>
              <a:gd name="connsiteX4-9" fmla="*/ 999083 w 6410513"/>
              <a:gd name="connsiteY4-10" fmla="*/ 4309746 h 6949440"/>
              <a:gd name="connsiteX5-11" fmla="*/ 1213635 w 6410513"/>
              <a:gd name="connsiteY5-12" fmla="*/ 4040684 h 6949440"/>
              <a:gd name="connsiteX6-13" fmla="*/ 1126227 w 6410513"/>
              <a:gd name="connsiteY6-14" fmla="*/ 3069540 h 6949440"/>
              <a:gd name="connsiteX7-15" fmla="*/ 59111 w 6410513"/>
              <a:gd name="connsiteY7-16" fmla="*/ 958484 h 6949440"/>
              <a:gd name="connsiteX8-17" fmla="*/ 271658 w 6410513"/>
              <a:gd name="connsiteY8-18" fmla="*/ 39985 h 6949440"/>
              <a:gd name="connsiteX9-19" fmla="*/ 304153 w 6410513"/>
              <a:gd name="connsiteY9-20" fmla="*/ 0 h 6949440"/>
              <a:gd name="connsiteX10-21" fmla="*/ 2460283 w 6410513"/>
              <a:gd name="connsiteY10-22" fmla="*/ 0 h 6949440"/>
              <a:gd name="connsiteX11-23" fmla="*/ 2550070 w 6410513"/>
              <a:gd name="connsiteY11-24" fmla="*/ 69221 h 6949440"/>
              <a:gd name="connsiteX12-25" fmla="*/ 3018077 w 6410513"/>
              <a:gd name="connsiteY12-26" fmla="*/ 479799 h 6949440"/>
              <a:gd name="connsiteX13-27" fmla="*/ 4668556 w 6410513"/>
              <a:gd name="connsiteY13-28" fmla="*/ 1383678 h 6949440"/>
              <a:gd name="connsiteX14-29" fmla="*/ 5934914 w 6410513"/>
              <a:gd name="connsiteY14-30" fmla="*/ 2398231 h 6949440"/>
              <a:gd name="connsiteX15-31" fmla="*/ 6005679 w 6410513"/>
              <a:gd name="connsiteY15-32" fmla="*/ 2502345 h 6949440"/>
              <a:gd name="connsiteX16-33" fmla="*/ 6342306 w 6410513"/>
              <a:gd name="connsiteY16-34" fmla="*/ 4183546 h 6949440"/>
              <a:gd name="connsiteX17-35" fmla="*/ 6341380 w 6410513"/>
              <a:gd name="connsiteY17-36" fmla="*/ 4183178 h 6949440"/>
              <a:gd name="connsiteX18-37" fmla="*/ 5474427 w 6410513"/>
              <a:gd name="connsiteY18-38" fmla="*/ 5267186 h 6949440"/>
              <a:gd name="connsiteX19-39" fmla="*/ 3556314 w 6410513"/>
              <a:gd name="connsiteY19-40" fmla="*/ 6697536 h 6949440"/>
              <a:gd name="connsiteX20-41" fmla="*/ 3260653 w 6410513"/>
              <a:gd name="connsiteY20-42" fmla="*/ 6849975 h 6949440"/>
              <a:gd name="connsiteX21-43" fmla="*/ 3242861 w 6410513"/>
              <a:gd name="connsiteY21-44" fmla="*/ 6858000 h 6949440"/>
              <a:gd name="connsiteX22" fmla="*/ 330710 w 6410513"/>
              <a:gd name="connsiteY22" fmla="*/ 6949440 h 6949440"/>
              <a:gd name="connsiteX0-45" fmla="*/ 239270 w 6410513"/>
              <a:gd name="connsiteY0-46" fmla="*/ 6858000 h 6858000"/>
              <a:gd name="connsiteX1-47" fmla="*/ 162719 w 6410513"/>
              <a:gd name="connsiteY1-48" fmla="*/ 6713993 h 6858000"/>
              <a:gd name="connsiteX2-49" fmla="*/ 50595 w 6410513"/>
              <a:gd name="connsiteY2-50" fmla="*/ 6349709 h 6858000"/>
              <a:gd name="connsiteX3-51" fmla="*/ 237663 w 6410513"/>
              <a:gd name="connsiteY3-52" fmla="*/ 4890555 h 6858000"/>
              <a:gd name="connsiteX4-53" fmla="*/ 999083 w 6410513"/>
              <a:gd name="connsiteY4-54" fmla="*/ 4309746 h 6858000"/>
              <a:gd name="connsiteX5-55" fmla="*/ 1213635 w 6410513"/>
              <a:gd name="connsiteY5-56" fmla="*/ 4040684 h 6858000"/>
              <a:gd name="connsiteX6-57" fmla="*/ 1126227 w 6410513"/>
              <a:gd name="connsiteY6-58" fmla="*/ 3069540 h 6858000"/>
              <a:gd name="connsiteX7-59" fmla="*/ 59111 w 6410513"/>
              <a:gd name="connsiteY7-60" fmla="*/ 958484 h 6858000"/>
              <a:gd name="connsiteX8-61" fmla="*/ 271658 w 6410513"/>
              <a:gd name="connsiteY8-62" fmla="*/ 39985 h 6858000"/>
              <a:gd name="connsiteX9-63" fmla="*/ 304153 w 6410513"/>
              <a:gd name="connsiteY9-64" fmla="*/ 0 h 6858000"/>
              <a:gd name="connsiteX10-65" fmla="*/ 2460283 w 6410513"/>
              <a:gd name="connsiteY10-66" fmla="*/ 0 h 6858000"/>
              <a:gd name="connsiteX11-67" fmla="*/ 2550070 w 6410513"/>
              <a:gd name="connsiteY11-68" fmla="*/ 69221 h 6858000"/>
              <a:gd name="connsiteX12-69" fmla="*/ 3018077 w 6410513"/>
              <a:gd name="connsiteY12-70" fmla="*/ 479799 h 6858000"/>
              <a:gd name="connsiteX13-71" fmla="*/ 4668556 w 6410513"/>
              <a:gd name="connsiteY13-72" fmla="*/ 1383678 h 6858000"/>
              <a:gd name="connsiteX14-73" fmla="*/ 5934914 w 6410513"/>
              <a:gd name="connsiteY14-74" fmla="*/ 2398231 h 6858000"/>
              <a:gd name="connsiteX15-75" fmla="*/ 6005679 w 6410513"/>
              <a:gd name="connsiteY15-76" fmla="*/ 2502345 h 6858000"/>
              <a:gd name="connsiteX16-77" fmla="*/ 6342306 w 6410513"/>
              <a:gd name="connsiteY16-78" fmla="*/ 4183546 h 6858000"/>
              <a:gd name="connsiteX17-79" fmla="*/ 6341380 w 6410513"/>
              <a:gd name="connsiteY17-80" fmla="*/ 4183178 h 6858000"/>
              <a:gd name="connsiteX18-81" fmla="*/ 5474427 w 6410513"/>
              <a:gd name="connsiteY18-82" fmla="*/ 5267186 h 6858000"/>
              <a:gd name="connsiteX19-83" fmla="*/ 3556314 w 6410513"/>
              <a:gd name="connsiteY19-84" fmla="*/ 6697536 h 6858000"/>
              <a:gd name="connsiteX20-85" fmla="*/ 3260653 w 6410513"/>
              <a:gd name="connsiteY20-86" fmla="*/ 6849975 h 6858000"/>
              <a:gd name="connsiteX21-87" fmla="*/ 3242861 w 6410513"/>
              <a:gd name="connsiteY21-88" fmla="*/ 6858000 h 6858000"/>
              <a:gd name="connsiteX0-89" fmla="*/ 239270 w 6410513"/>
              <a:gd name="connsiteY0-90" fmla="*/ 6858000 h 6858000"/>
              <a:gd name="connsiteX1-91" fmla="*/ 162719 w 6410513"/>
              <a:gd name="connsiteY1-92" fmla="*/ 6713993 h 6858000"/>
              <a:gd name="connsiteX2-93" fmla="*/ 50595 w 6410513"/>
              <a:gd name="connsiteY2-94" fmla="*/ 6349709 h 6858000"/>
              <a:gd name="connsiteX3-95" fmla="*/ 237663 w 6410513"/>
              <a:gd name="connsiteY3-96" fmla="*/ 4890555 h 6858000"/>
              <a:gd name="connsiteX4-97" fmla="*/ 999083 w 6410513"/>
              <a:gd name="connsiteY4-98" fmla="*/ 4309746 h 6858000"/>
              <a:gd name="connsiteX5-99" fmla="*/ 1213635 w 6410513"/>
              <a:gd name="connsiteY5-100" fmla="*/ 4040684 h 6858000"/>
              <a:gd name="connsiteX6-101" fmla="*/ 1126227 w 6410513"/>
              <a:gd name="connsiteY6-102" fmla="*/ 3069540 h 6858000"/>
              <a:gd name="connsiteX7-103" fmla="*/ 59111 w 6410513"/>
              <a:gd name="connsiteY7-104" fmla="*/ 958484 h 6858000"/>
              <a:gd name="connsiteX8-105" fmla="*/ 271658 w 6410513"/>
              <a:gd name="connsiteY8-106" fmla="*/ 39985 h 6858000"/>
              <a:gd name="connsiteX9-107" fmla="*/ 304153 w 6410513"/>
              <a:gd name="connsiteY9-108" fmla="*/ 0 h 6858000"/>
              <a:gd name="connsiteX10-109" fmla="*/ 2550070 w 6410513"/>
              <a:gd name="connsiteY10-110" fmla="*/ 69221 h 6858000"/>
              <a:gd name="connsiteX11-111" fmla="*/ 3018077 w 6410513"/>
              <a:gd name="connsiteY11-112" fmla="*/ 479799 h 6858000"/>
              <a:gd name="connsiteX12-113" fmla="*/ 4668556 w 6410513"/>
              <a:gd name="connsiteY12-114" fmla="*/ 1383678 h 6858000"/>
              <a:gd name="connsiteX13-115" fmla="*/ 5934914 w 6410513"/>
              <a:gd name="connsiteY13-116" fmla="*/ 2398231 h 6858000"/>
              <a:gd name="connsiteX14-117" fmla="*/ 6005679 w 6410513"/>
              <a:gd name="connsiteY14-118" fmla="*/ 2502345 h 6858000"/>
              <a:gd name="connsiteX15-119" fmla="*/ 6342306 w 6410513"/>
              <a:gd name="connsiteY15-120" fmla="*/ 4183546 h 6858000"/>
              <a:gd name="connsiteX16-121" fmla="*/ 6341380 w 6410513"/>
              <a:gd name="connsiteY16-122" fmla="*/ 4183178 h 6858000"/>
              <a:gd name="connsiteX17-123" fmla="*/ 5474427 w 6410513"/>
              <a:gd name="connsiteY17-124" fmla="*/ 5267186 h 6858000"/>
              <a:gd name="connsiteX18-125" fmla="*/ 3556314 w 6410513"/>
              <a:gd name="connsiteY18-126" fmla="*/ 6697536 h 6858000"/>
              <a:gd name="connsiteX19-127" fmla="*/ 3260653 w 6410513"/>
              <a:gd name="connsiteY19-128" fmla="*/ 6849975 h 6858000"/>
              <a:gd name="connsiteX20-129" fmla="*/ 3242861 w 6410513"/>
              <a:gd name="connsiteY20-130" fmla="*/ 6858000 h 6858000"/>
              <a:gd name="connsiteX0-131" fmla="*/ 239270 w 6410513"/>
              <a:gd name="connsiteY0-132" fmla="*/ 6858000 h 6858000"/>
              <a:gd name="connsiteX1-133" fmla="*/ 162719 w 6410513"/>
              <a:gd name="connsiteY1-134" fmla="*/ 6713993 h 6858000"/>
              <a:gd name="connsiteX2-135" fmla="*/ 50595 w 6410513"/>
              <a:gd name="connsiteY2-136" fmla="*/ 6349709 h 6858000"/>
              <a:gd name="connsiteX3-137" fmla="*/ 237663 w 6410513"/>
              <a:gd name="connsiteY3-138" fmla="*/ 4890555 h 6858000"/>
              <a:gd name="connsiteX4-139" fmla="*/ 999083 w 6410513"/>
              <a:gd name="connsiteY4-140" fmla="*/ 4309746 h 6858000"/>
              <a:gd name="connsiteX5-141" fmla="*/ 1213635 w 6410513"/>
              <a:gd name="connsiteY5-142" fmla="*/ 4040684 h 6858000"/>
              <a:gd name="connsiteX6-143" fmla="*/ 1126227 w 6410513"/>
              <a:gd name="connsiteY6-144" fmla="*/ 3069540 h 6858000"/>
              <a:gd name="connsiteX7-145" fmla="*/ 59111 w 6410513"/>
              <a:gd name="connsiteY7-146" fmla="*/ 958484 h 6858000"/>
              <a:gd name="connsiteX8-147" fmla="*/ 271658 w 6410513"/>
              <a:gd name="connsiteY8-148" fmla="*/ 39985 h 6858000"/>
              <a:gd name="connsiteX9-149" fmla="*/ 304153 w 6410513"/>
              <a:gd name="connsiteY9-150" fmla="*/ 0 h 6858000"/>
              <a:gd name="connsiteX10-151" fmla="*/ 3018077 w 6410513"/>
              <a:gd name="connsiteY10-152" fmla="*/ 479799 h 6858000"/>
              <a:gd name="connsiteX11-153" fmla="*/ 4668556 w 6410513"/>
              <a:gd name="connsiteY11-154" fmla="*/ 1383678 h 6858000"/>
              <a:gd name="connsiteX12-155" fmla="*/ 5934914 w 6410513"/>
              <a:gd name="connsiteY12-156" fmla="*/ 2398231 h 6858000"/>
              <a:gd name="connsiteX13-157" fmla="*/ 6005679 w 6410513"/>
              <a:gd name="connsiteY13-158" fmla="*/ 2502345 h 6858000"/>
              <a:gd name="connsiteX14-159" fmla="*/ 6342306 w 6410513"/>
              <a:gd name="connsiteY14-160" fmla="*/ 4183546 h 6858000"/>
              <a:gd name="connsiteX15-161" fmla="*/ 6341380 w 6410513"/>
              <a:gd name="connsiteY15-162" fmla="*/ 4183178 h 6858000"/>
              <a:gd name="connsiteX16-163" fmla="*/ 5474427 w 6410513"/>
              <a:gd name="connsiteY16-164" fmla="*/ 5267186 h 6858000"/>
              <a:gd name="connsiteX17-165" fmla="*/ 3556314 w 6410513"/>
              <a:gd name="connsiteY17-166" fmla="*/ 6697536 h 6858000"/>
              <a:gd name="connsiteX18-167" fmla="*/ 3260653 w 6410513"/>
              <a:gd name="connsiteY18-168" fmla="*/ 6849975 h 6858000"/>
              <a:gd name="connsiteX19-169" fmla="*/ 3242861 w 6410513"/>
              <a:gd name="connsiteY19-170" fmla="*/ 6858000 h 6858000"/>
              <a:gd name="connsiteX0-171" fmla="*/ 239270 w 6410513"/>
              <a:gd name="connsiteY0-172" fmla="*/ 6858000 h 6858000"/>
              <a:gd name="connsiteX1-173" fmla="*/ 162719 w 6410513"/>
              <a:gd name="connsiteY1-174" fmla="*/ 6713993 h 6858000"/>
              <a:gd name="connsiteX2-175" fmla="*/ 50595 w 6410513"/>
              <a:gd name="connsiteY2-176" fmla="*/ 6349709 h 6858000"/>
              <a:gd name="connsiteX3-177" fmla="*/ 237663 w 6410513"/>
              <a:gd name="connsiteY3-178" fmla="*/ 4890555 h 6858000"/>
              <a:gd name="connsiteX4-179" fmla="*/ 999083 w 6410513"/>
              <a:gd name="connsiteY4-180" fmla="*/ 4309746 h 6858000"/>
              <a:gd name="connsiteX5-181" fmla="*/ 1213635 w 6410513"/>
              <a:gd name="connsiteY5-182" fmla="*/ 4040684 h 6858000"/>
              <a:gd name="connsiteX6-183" fmla="*/ 1126227 w 6410513"/>
              <a:gd name="connsiteY6-184" fmla="*/ 3069540 h 6858000"/>
              <a:gd name="connsiteX7-185" fmla="*/ 59111 w 6410513"/>
              <a:gd name="connsiteY7-186" fmla="*/ 958484 h 6858000"/>
              <a:gd name="connsiteX8-187" fmla="*/ 271658 w 6410513"/>
              <a:gd name="connsiteY8-188" fmla="*/ 39985 h 6858000"/>
              <a:gd name="connsiteX9-189" fmla="*/ 304153 w 6410513"/>
              <a:gd name="connsiteY9-190" fmla="*/ 0 h 6858000"/>
              <a:gd name="connsiteX10-191" fmla="*/ 4668556 w 6410513"/>
              <a:gd name="connsiteY10-192" fmla="*/ 1383678 h 6858000"/>
              <a:gd name="connsiteX11-193" fmla="*/ 5934914 w 6410513"/>
              <a:gd name="connsiteY11-194" fmla="*/ 2398231 h 6858000"/>
              <a:gd name="connsiteX12-195" fmla="*/ 6005679 w 6410513"/>
              <a:gd name="connsiteY12-196" fmla="*/ 2502345 h 6858000"/>
              <a:gd name="connsiteX13-197" fmla="*/ 6342306 w 6410513"/>
              <a:gd name="connsiteY13-198" fmla="*/ 4183546 h 6858000"/>
              <a:gd name="connsiteX14-199" fmla="*/ 6341380 w 6410513"/>
              <a:gd name="connsiteY14-200" fmla="*/ 4183178 h 6858000"/>
              <a:gd name="connsiteX15-201" fmla="*/ 5474427 w 6410513"/>
              <a:gd name="connsiteY15-202" fmla="*/ 5267186 h 6858000"/>
              <a:gd name="connsiteX16-203" fmla="*/ 3556314 w 6410513"/>
              <a:gd name="connsiteY16-204" fmla="*/ 6697536 h 6858000"/>
              <a:gd name="connsiteX17-205" fmla="*/ 3260653 w 6410513"/>
              <a:gd name="connsiteY17-206" fmla="*/ 6849975 h 6858000"/>
              <a:gd name="connsiteX18-207" fmla="*/ 3242861 w 6410513"/>
              <a:gd name="connsiteY18-208" fmla="*/ 6858000 h 6858000"/>
              <a:gd name="connsiteX0-209" fmla="*/ 239270 w 6410513"/>
              <a:gd name="connsiteY0-210" fmla="*/ 6858000 h 6858000"/>
              <a:gd name="connsiteX1-211" fmla="*/ 162719 w 6410513"/>
              <a:gd name="connsiteY1-212" fmla="*/ 6713993 h 6858000"/>
              <a:gd name="connsiteX2-213" fmla="*/ 50595 w 6410513"/>
              <a:gd name="connsiteY2-214" fmla="*/ 6349709 h 6858000"/>
              <a:gd name="connsiteX3-215" fmla="*/ 237663 w 6410513"/>
              <a:gd name="connsiteY3-216" fmla="*/ 4890555 h 6858000"/>
              <a:gd name="connsiteX4-217" fmla="*/ 999083 w 6410513"/>
              <a:gd name="connsiteY4-218" fmla="*/ 4309746 h 6858000"/>
              <a:gd name="connsiteX5-219" fmla="*/ 1213635 w 6410513"/>
              <a:gd name="connsiteY5-220" fmla="*/ 4040684 h 6858000"/>
              <a:gd name="connsiteX6-221" fmla="*/ 1126227 w 6410513"/>
              <a:gd name="connsiteY6-222" fmla="*/ 3069540 h 6858000"/>
              <a:gd name="connsiteX7-223" fmla="*/ 59111 w 6410513"/>
              <a:gd name="connsiteY7-224" fmla="*/ 958484 h 6858000"/>
              <a:gd name="connsiteX8-225" fmla="*/ 271658 w 6410513"/>
              <a:gd name="connsiteY8-226" fmla="*/ 39985 h 6858000"/>
              <a:gd name="connsiteX9-227" fmla="*/ 304153 w 6410513"/>
              <a:gd name="connsiteY9-228" fmla="*/ 0 h 6858000"/>
              <a:gd name="connsiteX10-229" fmla="*/ 5934914 w 6410513"/>
              <a:gd name="connsiteY10-230" fmla="*/ 2398231 h 6858000"/>
              <a:gd name="connsiteX11-231" fmla="*/ 6005679 w 6410513"/>
              <a:gd name="connsiteY11-232" fmla="*/ 2502345 h 6858000"/>
              <a:gd name="connsiteX12-233" fmla="*/ 6342306 w 6410513"/>
              <a:gd name="connsiteY12-234" fmla="*/ 4183546 h 6858000"/>
              <a:gd name="connsiteX13-235" fmla="*/ 6341380 w 6410513"/>
              <a:gd name="connsiteY13-236" fmla="*/ 4183178 h 6858000"/>
              <a:gd name="connsiteX14-237" fmla="*/ 5474427 w 6410513"/>
              <a:gd name="connsiteY14-238" fmla="*/ 5267186 h 6858000"/>
              <a:gd name="connsiteX15-239" fmla="*/ 3556314 w 6410513"/>
              <a:gd name="connsiteY15-240" fmla="*/ 6697536 h 6858000"/>
              <a:gd name="connsiteX16-241" fmla="*/ 3260653 w 6410513"/>
              <a:gd name="connsiteY16-242" fmla="*/ 6849975 h 6858000"/>
              <a:gd name="connsiteX17-243" fmla="*/ 3242861 w 6410513"/>
              <a:gd name="connsiteY17-244" fmla="*/ 6858000 h 6858000"/>
              <a:gd name="connsiteX0-245" fmla="*/ 239270 w 6410513"/>
              <a:gd name="connsiteY0-246" fmla="*/ 6858000 h 6858000"/>
              <a:gd name="connsiteX1-247" fmla="*/ 162719 w 6410513"/>
              <a:gd name="connsiteY1-248" fmla="*/ 6713993 h 6858000"/>
              <a:gd name="connsiteX2-249" fmla="*/ 50595 w 6410513"/>
              <a:gd name="connsiteY2-250" fmla="*/ 6349709 h 6858000"/>
              <a:gd name="connsiteX3-251" fmla="*/ 237663 w 6410513"/>
              <a:gd name="connsiteY3-252" fmla="*/ 4890555 h 6858000"/>
              <a:gd name="connsiteX4-253" fmla="*/ 999083 w 6410513"/>
              <a:gd name="connsiteY4-254" fmla="*/ 4309746 h 6858000"/>
              <a:gd name="connsiteX5-255" fmla="*/ 1213635 w 6410513"/>
              <a:gd name="connsiteY5-256" fmla="*/ 4040684 h 6858000"/>
              <a:gd name="connsiteX6-257" fmla="*/ 1126227 w 6410513"/>
              <a:gd name="connsiteY6-258" fmla="*/ 3069540 h 6858000"/>
              <a:gd name="connsiteX7-259" fmla="*/ 59111 w 6410513"/>
              <a:gd name="connsiteY7-260" fmla="*/ 958484 h 6858000"/>
              <a:gd name="connsiteX8-261" fmla="*/ 271658 w 6410513"/>
              <a:gd name="connsiteY8-262" fmla="*/ 39985 h 6858000"/>
              <a:gd name="connsiteX9-263" fmla="*/ 304153 w 6410513"/>
              <a:gd name="connsiteY9-264" fmla="*/ 0 h 6858000"/>
              <a:gd name="connsiteX10-265" fmla="*/ 6005679 w 6410513"/>
              <a:gd name="connsiteY10-266" fmla="*/ 2502345 h 6858000"/>
              <a:gd name="connsiteX11-267" fmla="*/ 6342306 w 6410513"/>
              <a:gd name="connsiteY11-268" fmla="*/ 4183546 h 6858000"/>
              <a:gd name="connsiteX12-269" fmla="*/ 6341380 w 6410513"/>
              <a:gd name="connsiteY12-270" fmla="*/ 4183178 h 6858000"/>
              <a:gd name="connsiteX13-271" fmla="*/ 5474427 w 6410513"/>
              <a:gd name="connsiteY13-272" fmla="*/ 5267186 h 6858000"/>
              <a:gd name="connsiteX14-273" fmla="*/ 3556314 w 6410513"/>
              <a:gd name="connsiteY14-274" fmla="*/ 6697536 h 6858000"/>
              <a:gd name="connsiteX15-275" fmla="*/ 3260653 w 6410513"/>
              <a:gd name="connsiteY15-276" fmla="*/ 6849975 h 6858000"/>
              <a:gd name="connsiteX16-277" fmla="*/ 3242861 w 6410513"/>
              <a:gd name="connsiteY16-278" fmla="*/ 6858000 h 6858000"/>
              <a:gd name="connsiteX0-279" fmla="*/ 239270 w 6342306"/>
              <a:gd name="connsiteY0-280" fmla="*/ 6858000 h 6858000"/>
              <a:gd name="connsiteX1-281" fmla="*/ 162719 w 6342306"/>
              <a:gd name="connsiteY1-282" fmla="*/ 6713993 h 6858000"/>
              <a:gd name="connsiteX2-283" fmla="*/ 50595 w 6342306"/>
              <a:gd name="connsiteY2-284" fmla="*/ 6349709 h 6858000"/>
              <a:gd name="connsiteX3-285" fmla="*/ 237663 w 6342306"/>
              <a:gd name="connsiteY3-286" fmla="*/ 4890555 h 6858000"/>
              <a:gd name="connsiteX4-287" fmla="*/ 999083 w 6342306"/>
              <a:gd name="connsiteY4-288" fmla="*/ 4309746 h 6858000"/>
              <a:gd name="connsiteX5-289" fmla="*/ 1213635 w 6342306"/>
              <a:gd name="connsiteY5-290" fmla="*/ 4040684 h 6858000"/>
              <a:gd name="connsiteX6-291" fmla="*/ 1126227 w 6342306"/>
              <a:gd name="connsiteY6-292" fmla="*/ 3069540 h 6858000"/>
              <a:gd name="connsiteX7-293" fmla="*/ 59111 w 6342306"/>
              <a:gd name="connsiteY7-294" fmla="*/ 958484 h 6858000"/>
              <a:gd name="connsiteX8-295" fmla="*/ 271658 w 6342306"/>
              <a:gd name="connsiteY8-296" fmla="*/ 39985 h 6858000"/>
              <a:gd name="connsiteX9-297" fmla="*/ 304153 w 6342306"/>
              <a:gd name="connsiteY9-298" fmla="*/ 0 h 6858000"/>
              <a:gd name="connsiteX10-299" fmla="*/ 6342306 w 6342306"/>
              <a:gd name="connsiteY10-300" fmla="*/ 4183546 h 6858000"/>
              <a:gd name="connsiteX11-301" fmla="*/ 6341380 w 6342306"/>
              <a:gd name="connsiteY11-302" fmla="*/ 4183178 h 6858000"/>
              <a:gd name="connsiteX12-303" fmla="*/ 5474427 w 6342306"/>
              <a:gd name="connsiteY12-304" fmla="*/ 5267186 h 6858000"/>
              <a:gd name="connsiteX13-305" fmla="*/ 3556314 w 6342306"/>
              <a:gd name="connsiteY13-306" fmla="*/ 6697536 h 6858000"/>
              <a:gd name="connsiteX14-307" fmla="*/ 3260653 w 6342306"/>
              <a:gd name="connsiteY14-308" fmla="*/ 6849975 h 6858000"/>
              <a:gd name="connsiteX15-309" fmla="*/ 3242861 w 6342306"/>
              <a:gd name="connsiteY15-310" fmla="*/ 6858000 h 6858000"/>
              <a:gd name="connsiteX0-311" fmla="*/ 239270 w 6342306"/>
              <a:gd name="connsiteY0-312" fmla="*/ 6858000 h 6858000"/>
              <a:gd name="connsiteX1-313" fmla="*/ 162719 w 6342306"/>
              <a:gd name="connsiteY1-314" fmla="*/ 6713993 h 6858000"/>
              <a:gd name="connsiteX2-315" fmla="*/ 50595 w 6342306"/>
              <a:gd name="connsiteY2-316" fmla="*/ 6349709 h 6858000"/>
              <a:gd name="connsiteX3-317" fmla="*/ 237663 w 6342306"/>
              <a:gd name="connsiteY3-318" fmla="*/ 4890555 h 6858000"/>
              <a:gd name="connsiteX4-319" fmla="*/ 999083 w 6342306"/>
              <a:gd name="connsiteY4-320" fmla="*/ 4309746 h 6858000"/>
              <a:gd name="connsiteX5-321" fmla="*/ 1213635 w 6342306"/>
              <a:gd name="connsiteY5-322" fmla="*/ 4040684 h 6858000"/>
              <a:gd name="connsiteX6-323" fmla="*/ 1126227 w 6342306"/>
              <a:gd name="connsiteY6-324" fmla="*/ 3069540 h 6858000"/>
              <a:gd name="connsiteX7-325" fmla="*/ 59111 w 6342306"/>
              <a:gd name="connsiteY7-326" fmla="*/ 958484 h 6858000"/>
              <a:gd name="connsiteX8-327" fmla="*/ 271658 w 6342306"/>
              <a:gd name="connsiteY8-328" fmla="*/ 39985 h 6858000"/>
              <a:gd name="connsiteX9-329" fmla="*/ 304153 w 6342306"/>
              <a:gd name="connsiteY9-330" fmla="*/ 0 h 6858000"/>
              <a:gd name="connsiteX10-331" fmla="*/ 6342306 w 6342306"/>
              <a:gd name="connsiteY10-332" fmla="*/ 4183546 h 6858000"/>
              <a:gd name="connsiteX11-333" fmla="*/ 5474427 w 6342306"/>
              <a:gd name="connsiteY11-334" fmla="*/ 5267186 h 6858000"/>
              <a:gd name="connsiteX12-335" fmla="*/ 3556314 w 6342306"/>
              <a:gd name="connsiteY12-336" fmla="*/ 6697536 h 6858000"/>
              <a:gd name="connsiteX13-337" fmla="*/ 3260653 w 6342306"/>
              <a:gd name="connsiteY13-338" fmla="*/ 6849975 h 6858000"/>
              <a:gd name="connsiteX14-339" fmla="*/ 3242861 w 6342306"/>
              <a:gd name="connsiteY14-340" fmla="*/ 6858000 h 6858000"/>
              <a:gd name="connsiteX0-341" fmla="*/ 239270 w 5474427"/>
              <a:gd name="connsiteY0-342" fmla="*/ 6858000 h 6858000"/>
              <a:gd name="connsiteX1-343" fmla="*/ 162719 w 5474427"/>
              <a:gd name="connsiteY1-344" fmla="*/ 6713993 h 6858000"/>
              <a:gd name="connsiteX2-345" fmla="*/ 50595 w 5474427"/>
              <a:gd name="connsiteY2-346" fmla="*/ 6349709 h 6858000"/>
              <a:gd name="connsiteX3-347" fmla="*/ 237663 w 5474427"/>
              <a:gd name="connsiteY3-348" fmla="*/ 4890555 h 6858000"/>
              <a:gd name="connsiteX4-349" fmla="*/ 999083 w 5474427"/>
              <a:gd name="connsiteY4-350" fmla="*/ 4309746 h 6858000"/>
              <a:gd name="connsiteX5-351" fmla="*/ 1213635 w 5474427"/>
              <a:gd name="connsiteY5-352" fmla="*/ 4040684 h 6858000"/>
              <a:gd name="connsiteX6-353" fmla="*/ 1126227 w 5474427"/>
              <a:gd name="connsiteY6-354" fmla="*/ 3069540 h 6858000"/>
              <a:gd name="connsiteX7-355" fmla="*/ 59111 w 5474427"/>
              <a:gd name="connsiteY7-356" fmla="*/ 958484 h 6858000"/>
              <a:gd name="connsiteX8-357" fmla="*/ 271658 w 5474427"/>
              <a:gd name="connsiteY8-358" fmla="*/ 39985 h 6858000"/>
              <a:gd name="connsiteX9-359" fmla="*/ 304153 w 5474427"/>
              <a:gd name="connsiteY9-360" fmla="*/ 0 h 6858000"/>
              <a:gd name="connsiteX10-361" fmla="*/ 5474427 w 5474427"/>
              <a:gd name="connsiteY10-362" fmla="*/ 5267186 h 6858000"/>
              <a:gd name="connsiteX11-363" fmla="*/ 3556314 w 5474427"/>
              <a:gd name="connsiteY11-364" fmla="*/ 6697536 h 6858000"/>
              <a:gd name="connsiteX12-365" fmla="*/ 3260653 w 5474427"/>
              <a:gd name="connsiteY12-366" fmla="*/ 6849975 h 6858000"/>
              <a:gd name="connsiteX13-367" fmla="*/ 3242861 w 5474427"/>
              <a:gd name="connsiteY13-368" fmla="*/ 6858000 h 6858000"/>
              <a:gd name="connsiteX0-369" fmla="*/ 239270 w 3556314"/>
              <a:gd name="connsiteY0-370" fmla="*/ 6858000 h 6858000"/>
              <a:gd name="connsiteX1-371" fmla="*/ 162719 w 3556314"/>
              <a:gd name="connsiteY1-372" fmla="*/ 6713993 h 6858000"/>
              <a:gd name="connsiteX2-373" fmla="*/ 50595 w 3556314"/>
              <a:gd name="connsiteY2-374" fmla="*/ 6349709 h 6858000"/>
              <a:gd name="connsiteX3-375" fmla="*/ 237663 w 3556314"/>
              <a:gd name="connsiteY3-376" fmla="*/ 4890555 h 6858000"/>
              <a:gd name="connsiteX4-377" fmla="*/ 999083 w 3556314"/>
              <a:gd name="connsiteY4-378" fmla="*/ 4309746 h 6858000"/>
              <a:gd name="connsiteX5-379" fmla="*/ 1213635 w 3556314"/>
              <a:gd name="connsiteY5-380" fmla="*/ 4040684 h 6858000"/>
              <a:gd name="connsiteX6-381" fmla="*/ 1126227 w 3556314"/>
              <a:gd name="connsiteY6-382" fmla="*/ 3069540 h 6858000"/>
              <a:gd name="connsiteX7-383" fmla="*/ 59111 w 3556314"/>
              <a:gd name="connsiteY7-384" fmla="*/ 958484 h 6858000"/>
              <a:gd name="connsiteX8-385" fmla="*/ 271658 w 3556314"/>
              <a:gd name="connsiteY8-386" fmla="*/ 39985 h 6858000"/>
              <a:gd name="connsiteX9-387" fmla="*/ 304153 w 3556314"/>
              <a:gd name="connsiteY9-388" fmla="*/ 0 h 6858000"/>
              <a:gd name="connsiteX10-389" fmla="*/ 3556314 w 3556314"/>
              <a:gd name="connsiteY10-390" fmla="*/ 6697536 h 6858000"/>
              <a:gd name="connsiteX11-391" fmla="*/ 3260653 w 3556314"/>
              <a:gd name="connsiteY11-392" fmla="*/ 6849975 h 6858000"/>
              <a:gd name="connsiteX12-393" fmla="*/ 3242861 w 3556314"/>
              <a:gd name="connsiteY12-394" fmla="*/ 6858000 h 6858000"/>
              <a:gd name="connsiteX0-395" fmla="*/ 239270 w 3260653"/>
              <a:gd name="connsiteY0-396" fmla="*/ 6858000 h 6858000"/>
              <a:gd name="connsiteX1-397" fmla="*/ 162719 w 3260653"/>
              <a:gd name="connsiteY1-398" fmla="*/ 6713993 h 6858000"/>
              <a:gd name="connsiteX2-399" fmla="*/ 50595 w 3260653"/>
              <a:gd name="connsiteY2-400" fmla="*/ 6349709 h 6858000"/>
              <a:gd name="connsiteX3-401" fmla="*/ 237663 w 3260653"/>
              <a:gd name="connsiteY3-402" fmla="*/ 4890555 h 6858000"/>
              <a:gd name="connsiteX4-403" fmla="*/ 999083 w 3260653"/>
              <a:gd name="connsiteY4-404" fmla="*/ 4309746 h 6858000"/>
              <a:gd name="connsiteX5-405" fmla="*/ 1213635 w 3260653"/>
              <a:gd name="connsiteY5-406" fmla="*/ 4040684 h 6858000"/>
              <a:gd name="connsiteX6-407" fmla="*/ 1126227 w 3260653"/>
              <a:gd name="connsiteY6-408" fmla="*/ 3069540 h 6858000"/>
              <a:gd name="connsiteX7-409" fmla="*/ 59111 w 3260653"/>
              <a:gd name="connsiteY7-410" fmla="*/ 958484 h 6858000"/>
              <a:gd name="connsiteX8-411" fmla="*/ 271658 w 3260653"/>
              <a:gd name="connsiteY8-412" fmla="*/ 39985 h 6858000"/>
              <a:gd name="connsiteX9-413" fmla="*/ 304153 w 3260653"/>
              <a:gd name="connsiteY9-414" fmla="*/ 0 h 6858000"/>
              <a:gd name="connsiteX10-415" fmla="*/ 3260653 w 3260653"/>
              <a:gd name="connsiteY10-416" fmla="*/ 6849975 h 6858000"/>
              <a:gd name="connsiteX11-417" fmla="*/ 3242861 w 3260653"/>
              <a:gd name="connsiteY11-418" fmla="*/ 6858000 h 6858000"/>
              <a:gd name="connsiteX0-419" fmla="*/ 239270 w 3260653"/>
              <a:gd name="connsiteY0-420" fmla="*/ 6858000 h 6858000"/>
              <a:gd name="connsiteX1-421" fmla="*/ 162719 w 3260653"/>
              <a:gd name="connsiteY1-422" fmla="*/ 6713993 h 6858000"/>
              <a:gd name="connsiteX2-423" fmla="*/ 50595 w 3260653"/>
              <a:gd name="connsiteY2-424" fmla="*/ 6349709 h 6858000"/>
              <a:gd name="connsiteX3-425" fmla="*/ 237663 w 3260653"/>
              <a:gd name="connsiteY3-426" fmla="*/ 4890555 h 6858000"/>
              <a:gd name="connsiteX4-427" fmla="*/ 999083 w 3260653"/>
              <a:gd name="connsiteY4-428" fmla="*/ 4309746 h 6858000"/>
              <a:gd name="connsiteX5-429" fmla="*/ 1213635 w 3260653"/>
              <a:gd name="connsiteY5-430" fmla="*/ 4040684 h 6858000"/>
              <a:gd name="connsiteX6-431" fmla="*/ 1126227 w 3260653"/>
              <a:gd name="connsiteY6-432" fmla="*/ 3069540 h 6858000"/>
              <a:gd name="connsiteX7-433" fmla="*/ 59111 w 3260653"/>
              <a:gd name="connsiteY7-434" fmla="*/ 958484 h 6858000"/>
              <a:gd name="connsiteX8-435" fmla="*/ 271658 w 3260653"/>
              <a:gd name="connsiteY8-436" fmla="*/ 39985 h 6858000"/>
              <a:gd name="connsiteX9-437" fmla="*/ 304153 w 3260653"/>
              <a:gd name="connsiteY9-438" fmla="*/ 0 h 6858000"/>
              <a:gd name="connsiteX10-439" fmla="*/ 3260653 w 3260653"/>
              <a:gd name="connsiteY10-440" fmla="*/ 6849975 h 6858000"/>
              <a:gd name="connsiteX0-441" fmla="*/ 239270 w 1289082"/>
              <a:gd name="connsiteY0-442" fmla="*/ 6858000 h 6858000"/>
              <a:gd name="connsiteX1-443" fmla="*/ 162719 w 1289082"/>
              <a:gd name="connsiteY1-444" fmla="*/ 6713993 h 6858000"/>
              <a:gd name="connsiteX2-445" fmla="*/ 50595 w 1289082"/>
              <a:gd name="connsiteY2-446" fmla="*/ 6349709 h 6858000"/>
              <a:gd name="connsiteX3-447" fmla="*/ 237663 w 1289082"/>
              <a:gd name="connsiteY3-448" fmla="*/ 4890555 h 6858000"/>
              <a:gd name="connsiteX4-449" fmla="*/ 999083 w 1289082"/>
              <a:gd name="connsiteY4-450" fmla="*/ 4309746 h 6858000"/>
              <a:gd name="connsiteX5-451" fmla="*/ 1213635 w 1289082"/>
              <a:gd name="connsiteY5-452" fmla="*/ 4040684 h 6858000"/>
              <a:gd name="connsiteX6-453" fmla="*/ 1126227 w 1289082"/>
              <a:gd name="connsiteY6-454" fmla="*/ 3069540 h 6858000"/>
              <a:gd name="connsiteX7-455" fmla="*/ 59111 w 1289082"/>
              <a:gd name="connsiteY7-456" fmla="*/ 958484 h 6858000"/>
              <a:gd name="connsiteX8-457" fmla="*/ 271658 w 1289082"/>
              <a:gd name="connsiteY8-458" fmla="*/ 39985 h 6858000"/>
              <a:gd name="connsiteX9-459" fmla="*/ 304153 w 1289082"/>
              <a:gd name="connsiteY9-46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89082" h="6858000">
                <a:moveTo>
                  <a:pt x="239270" y="6858000"/>
                </a:moveTo>
                <a:lnTo>
                  <a:pt x="162719" y="6713993"/>
                </a:lnTo>
                <a:cubicBezTo>
                  <a:pt x="112384" y="6601822"/>
                  <a:pt x="74788" y="6479097"/>
                  <a:pt x="50595" y="6349709"/>
                </a:cubicBezTo>
                <a:cubicBezTo>
                  <a:pt x="-45906" y="5840070"/>
                  <a:pt x="-15231" y="5264722"/>
                  <a:pt x="237663" y="4890555"/>
                </a:cubicBezTo>
                <a:cubicBezTo>
                  <a:pt x="424112" y="4613466"/>
                  <a:pt x="755797" y="4515079"/>
                  <a:pt x="999083" y="4309746"/>
                </a:cubicBezTo>
                <a:cubicBezTo>
                  <a:pt x="1085008" y="4237318"/>
                  <a:pt x="1159754" y="4151606"/>
                  <a:pt x="1213635" y="4040684"/>
                </a:cubicBezTo>
                <a:cubicBezTo>
                  <a:pt x="1356534" y="3747872"/>
                  <a:pt x="1279026" y="3387446"/>
                  <a:pt x="1126227" y="3069540"/>
                </a:cubicBezTo>
                <a:cubicBezTo>
                  <a:pt x="793607" y="2377961"/>
                  <a:pt x="176058" y="1766342"/>
                  <a:pt x="59111" y="958484"/>
                </a:cubicBezTo>
                <a:cubicBezTo>
                  <a:pt x="5295" y="587931"/>
                  <a:pt x="98538" y="277105"/>
                  <a:pt x="271658" y="39985"/>
                </a:cubicBezTo>
                <a:lnTo>
                  <a:pt x="304153" y="0"/>
                </a:lnTo>
              </a:path>
            </a:pathLst>
          </a:custGeom>
          <a:noFill/>
          <a:ln w="25346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879315" y="3483671"/>
            <a:ext cx="10433371" cy="2653321"/>
          </a:xfrm>
        </p:spPr>
        <p:txBody>
          <a:bodyPr wrap="square" anchor="t">
            <a:normAutofit/>
          </a:bodyPr>
          <a:lstStyle>
            <a:lvl1pPr algn="ctr">
              <a:defRPr sz="4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79315" y="499470"/>
            <a:ext cx="10433371" cy="2671100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5900" b="1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64400"/>
            <a:ext cx="532384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32384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64400"/>
            <a:ext cx="532384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2061275"/>
            <a:ext cx="5323840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32384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323840" cy="4128388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6000" y="360000"/>
            <a:ext cx="108000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60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8898957" y="6691"/>
            <a:ext cx="3293043" cy="2334153"/>
          </a:xfrm>
          <a:custGeom>
            <a:avLst/>
            <a:gdLst>
              <a:gd name="connsiteX0" fmla="*/ 175721 w 3293043"/>
              <a:gd name="connsiteY0" fmla="*/ 0 h 2340843"/>
              <a:gd name="connsiteX1" fmla="*/ 3293043 w 3293043"/>
              <a:gd name="connsiteY1" fmla="*/ 0 h 2340843"/>
              <a:gd name="connsiteX2" fmla="*/ 3293043 w 3293043"/>
              <a:gd name="connsiteY2" fmla="*/ 2012752 h 2340843"/>
              <a:gd name="connsiteX3" fmla="*/ 3217341 w 3293043"/>
              <a:gd name="connsiteY3" fmla="*/ 2006744 h 2340843"/>
              <a:gd name="connsiteX4" fmla="*/ 2151159 w 3293043"/>
              <a:gd name="connsiteY4" fmla="*/ 2262968 h 2340843"/>
              <a:gd name="connsiteX5" fmla="*/ 1009908 w 3293043"/>
              <a:gd name="connsiteY5" fmla="*/ 2225041 h 2340843"/>
              <a:gd name="connsiteX6" fmla="*/ 921144 w 3293043"/>
              <a:gd name="connsiteY6" fmla="*/ 2199756 h 2340843"/>
              <a:gd name="connsiteX7" fmla="*/ 46187 w 3293043"/>
              <a:gd name="connsiteY7" fmla="*/ 1378009 h 2340843"/>
              <a:gd name="connsiteX8" fmla="*/ 96909 w 3293043"/>
              <a:gd name="connsiteY8" fmla="*/ 379269 h 2340843"/>
              <a:gd name="connsiteX0-1" fmla="*/ 175721 w 3293043"/>
              <a:gd name="connsiteY0-2" fmla="*/ 0 h 2340843"/>
              <a:gd name="connsiteX1-3" fmla="*/ 3293043 w 3293043"/>
              <a:gd name="connsiteY1-4" fmla="*/ 0 h 2340843"/>
              <a:gd name="connsiteX2-5" fmla="*/ 3293043 w 3293043"/>
              <a:gd name="connsiteY2-6" fmla="*/ 2012752 h 2340843"/>
              <a:gd name="connsiteX3-7" fmla="*/ 3217341 w 3293043"/>
              <a:gd name="connsiteY3-8" fmla="*/ 2006744 h 2340843"/>
              <a:gd name="connsiteX4-9" fmla="*/ 2151159 w 3293043"/>
              <a:gd name="connsiteY4-10" fmla="*/ 2262968 h 2340843"/>
              <a:gd name="connsiteX5-11" fmla="*/ 1009908 w 3293043"/>
              <a:gd name="connsiteY5-12" fmla="*/ 2225041 h 2340843"/>
              <a:gd name="connsiteX6-13" fmla="*/ 921144 w 3293043"/>
              <a:gd name="connsiteY6-14" fmla="*/ 2199756 h 2340843"/>
              <a:gd name="connsiteX7-15" fmla="*/ 46187 w 3293043"/>
              <a:gd name="connsiteY7-16" fmla="*/ 1378009 h 2340843"/>
              <a:gd name="connsiteX8-17" fmla="*/ 96909 w 3293043"/>
              <a:gd name="connsiteY8-18" fmla="*/ 379269 h 2340843"/>
              <a:gd name="connsiteX9" fmla="*/ 267161 w 3293043"/>
              <a:gd name="connsiteY9" fmla="*/ 91440 h 2340843"/>
              <a:gd name="connsiteX0-19" fmla="*/ 3293043 w 3293043"/>
              <a:gd name="connsiteY0-20" fmla="*/ 0 h 2340843"/>
              <a:gd name="connsiteX1-21" fmla="*/ 3293043 w 3293043"/>
              <a:gd name="connsiteY1-22" fmla="*/ 2012752 h 2340843"/>
              <a:gd name="connsiteX2-23" fmla="*/ 3217341 w 3293043"/>
              <a:gd name="connsiteY2-24" fmla="*/ 2006744 h 2340843"/>
              <a:gd name="connsiteX3-25" fmla="*/ 2151159 w 3293043"/>
              <a:gd name="connsiteY3-26" fmla="*/ 2262968 h 2340843"/>
              <a:gd name="connsiteX4-27" fmla="*/ 1009908 w 3293043"/>
              <a:gd name="connsiteY4-28" fmla="*/ 2225041 h 2340843"/>
              <a:gd name="connsiteX5-29" fmla="*/ 921144 w 3293043"/>
              <a:gd name="connsiteY5-30" fmla="*/ 2199756 h 2340843"/>
              <a:gd name="connsiteX6-31" fmla="*/ 46187 w 3293043"/>
              <a:gd name="connsiteY6-32" fmla="*/ 1378009 h 2340843"/>
              <a:gd name="connsiteX7-33" fmla="*/ 96909 w 3293043"/>
              <a:gd name="connsiteY7-34" fmla="*/ 379269 h 2340843"/>
              <a:gd name="connsiteX8-35" fmla="*/ 267161 w 3293043"/>
              <a:gd name="connsiteY8-36" fmla="*/ 91440 h 2340843"/>
              <a:gd name="connsiteX0-37" fmla="*/ 3293043 w 3293043"/>
              <a:gd name="connsiteY0-38" fmla="*/ 0 h 2340843"/>
              <a:gd name="connsiteX1-39" fmla="*/ 3293043 w 3293043"/>
              <a:gd name="connsiteY1-40" fmla="*/ 2012752 h 2340843"/>
              <a:gd name="connsiteX2-41" fmla="*/ 3217341 w 3293043"/>
              <a:gd name="connsiteY2-42" fmla="*/ 2006744 h 2340843"/>
              <a:gd name="connsiteX3-43" fmla="*/ 2151159 w 3293043"/>
              <a:gd name="connsiteY3-44" fmla="*/ 2262968 h 2340843"/>
              <a:gd name="connsiteX4-45" fmla="*/ 1009908 w 3293043"/>
              <a:gd name="connsiteY4-46" fmla="*/ 2225041 h 2340843"/>
              <a:gd name="connsiteX5-47" fmla="*/ 921144 w 3293043"/>
              <a:gd name="connsiteY5-48" fmla="*/ 2199756 h 2340843"/>
              <a:gd name="connsiteX6-49" fmla="*/ 46187 w 3293043"/>
              <a:gd name="connsiteY6-50" fmla="*/ 1378009 h 2340843"/>
              <a:gd name="connsiteX7-51" fmla="*/ 96909 w 3293043"/>
              <a:gd name="connsiteY7-52" fmla="*/ 379269 h 2340843"/>
              <a:gd name="connsiteX8-53" fmla="*/ 177951 w 3293043"/>
              <a:gd name="connsiteY8-54" fmla="*/ 6690 h 2340843"/>
              <a:gd name="connsiteX0-55" fmla="*/ 3293043 w 3293043"/>
              <a:gd name="connsiteY0-56" fmla="*/ 2006062 h 2334153"/>
              <a:gd name="connsiteX1-57" fmla="*/ 3217341 w 3293043"/>
              <a:gd name="connsiteY1-58" fmla="*/ 2000054 h 2334153"/>
              <a:gd name="connsiteX2-59" fmla="*/ 2151159 w 3293043"/>
              <a:gd name="connsiteY2-60" fmla="*/ 2256278 h 2334153"/>
              <a:gd name="connsiteX3-61" fmla="*/ 1009908 w 3293043"/>
              <a:gd name="connsiteY3-62" fmla="*/ 2218351 h 2334153"/>
              <a:gd name="connsiteX4-63" fmla="*/ 921144 w 3293043"/>
              <a:gd name="connsiteY4-64" fmla="*/ 2193066 h 2334153"/>
              <a:gd name="connsiteX5-65" fmla="*/ 46187 w 3293043"/>
              <a:gd name="connsiteY5-66" fmla="*/ 1371319 h 2334153"/>
              <a:gd name="connsiteX6-67" fmla="*/ 96909 w 3293043"/>
              <a:gd name="connsiteY6-68" fmla="*/ 372579 h 2334153"/>
              <a:gd name="connsiteX7-69" fmla="*/ 177951 w 3293043"/>
              <a:gd name="connsiteY7-70" fmla="*/ 0 h 23341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93043" h="2334153">
                <a:moveTo>
                  <a:pt x="3293043" y="2006062"/>
                </a:moveTo>
                <a:lnTo>
                  <a:pt x="3217341" y="2000054"/>
                </a:lnTo>
                <a:cubicBezTo>
                  <a:pt x="2776126" y="1984809"/>
                  <a:pt x="2528272" y="2117726"/>
                  <a:pt x="2151159" y="2256278"/>
                </a:cubicBezTo>
                <a:cubicBezTo>
                  <a:pt x="1814820" y="2379805"/>
                  <a:pt x="1405163" y="2348364"/>
                  <a:pt x="1009908" y="2218351"/>
                </a:cubicBezTo>
                <a:cubicBezTo>
                  <a:pt x="981700" y="2209084"/>
                  <a:pt x="948375" y="2203345"/>
                  <a:pt x="921144" y="2193066"/>
                </a:cubicBezTo>
                <a:cubicBezTo>
                  <a:pt x="516513" y="2040866"/>
                  <a:pt x="157137" y="1737059"/>
                  <a:pt x="46187" y="1371319"/>
                </a:cubicBezTo>
                <a:cubicBezTo>
                  <a:pt x="-58577" y="1026134"/>
                  <a:pt x="39755" y="693616"/>
                  <a:pt x="96909" y="372579"/>
                </a:cubicBezTo>
                <a:cubicBezTo>
                  <a:pt x="123180" y="246156"/>
                  <a:pt x="177951" y="0"/>
                  <a:pt x="177951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9106708" y="11151"/>
            <a:ext cx="3085293" cy="2016389"/>
          </a:xfrm>
          <a:custGeom>
            <a:avLst/>
            <a:gdLst>
              <a:gd name="connsiteX0" fmla="*/ 149955 w 3085293"/>
              <a:gd name="connsiteY0" fmla="*/ 0 h 2027540"/>
              <a:gd name="connsiteX1" fmla="*/ 3085293 w 3085293"/>
              <a:gd name="connsiteY1" fmla="*/ 0 h 2027540"/>
              <a:gd name="connsiteX2" fmla="*/ 3085293 w 3085293"/>
              <a:gd name="connsiteY2" fmla="*/ 1825899 h 2027540"/>
              <a:gd name="connsiteX3" fmla="*/ 3033935 w 3085293"/>
              <a:gd name="connsiteY3" fmla="*/ 1820488 h 2027540"/>
              <a:gd name="connsiteX4" fmla="*/ 1880007 w 3085293"/>
              <a:gd name="connsiteY4" fmla="*/ 1972195 h 2027540"/>
              <a:gd name="connsiteX5" fmla="*/ 890922 w 3085293"/>
              <a:gd name="connsiteY5" fmla="*/ 1921626 h 2027540"/>
              <a:gd name="connsiteX6" fmla="*/ 814839 w 3085293"/>
              <a:gd name="connsiteY6" fmla="*/ 1896342 h 2027540"/>
              <a:gd name="connsiteX7" fmla="*/ 41326 w 3085293"/>
              <a:gd name="connsiteY7" fmla="*/ 1188374 h 2027540"/>
              <a:gd name="connsiteX8" fmla="*/ 79368 w 3085293"/>
              <a:gd name="connsiteY8" fmla="*/ 341342 h 2027540"/>
              <a:gd name="connsiteX0-1" fmla="*/ 149955 w 3085293"/>
              <a:gd name="connsiteY0-2" fmla="*/ 0 h 2027540"/>
              <a:gd name="connsiteX1-3" fmla="*/ 3085293 w 3085293"/>
              <a:gd name="connsiteY1-4" fmla="*/ 0 h 2027540"/>
              <a:gd name="connsiteX2-5" fmla="*/ 3085293 w 3085293"/>
              <a:gd name="connsiteY2-6" fmla="*/ 1825899 h 2027540"/>
              <a:gd name="connsiteX3-7" fmla="*/ 3033935 w 3085293"/>
              <a:gd name="connsiteY3-8" fmla="*/ 1820488 h 2027540"/>
              <a:gd name="connsiteX4-9" fmla="*/ 1880007 w 3085293"/>
              <a:gd name="connsiteY4-10" fmla="*/ 1972195 h 2027540"/>
              <a:gd name="connsiteX5-11" fmla="*/ 890922 w 3085293"/>
              <a:gd name="connsiteY5-12" fmla="*/ 1921626 h 2027540"/>
              <a:gd name="connsiteX6-13" fmla="*/ 814839 w 3085293"/>
              <a:gd name="connsiteY6-14" fmla="*/ 1896342 h 2027540"/>
              <a:gd name="connsiteX7-15" fmla="*/ 41326 w 3085293"/>
              <a:gd name="connsiteY7-16" fmla="*/ 1188374 h 2027540"/>
              <a:gd name="connsiteX8-17" fmla="*/ 79368 w 3085293"/>
              <a:gd name="connsiteY8-18" fmla="*/ 341342 h 2027540"/>
              <a:gd name="connsiteX9" fmla="*/ 241395 w 3085293"/>
              <a:gd name="connsiteY9" fmla="*/ 91440 h 2027540"/>
              <a:gd name="connsiteX0-19" fmla="*/ 3085293 w 3085293"/>
              <a:gd name="connsiteY0-20" fmla="*/ 0 h 2027540"/>
              <a:gd name="connsiteX1-21" fmla="*/ 3085293 w 3085293"/>
              <a:gd name="connsiteY1-22" fmla="*/ 1825899 h 2027540"/>
              <a:gd name="connsiteX2-23" fmla="*/ 3033935 w 3085293"/>
              <a:gd name="connsiteY2-24" fmla="*/ 1820488 h 2027540"/>
              <a:gd name="connsiteX3-25" fmla="*/ 1880007 w 3085293"/>
              <a:gd name="connsiteY3-26" fmla="*/ 1972195 h 2027540"/>
              <a:gd name="connsiteX4-27" fmla="*/ 890922 w 3085293"/>
              <a:gd name="connsiteY4-28" fmla="*/ 1921626 h 2027540"/>
              <a:gd name="connsiteX5-29" fmla="*/ 814839 w 3085293"/>
              <a:gd name="connsiteY5-30" fmla="*/ 1896342 h 2027540"/>
              <a:gd name="connsiteX6-31" fmla="*/ 41326 w 3085293"/>
              <a:gd name="connsiteY6-32" fmla="*/ 1188374 h 2027540"/>
              <a:gd name="connsiteX7-33" fmla="*/ 79368 w 3085293"/>
              <a:gd name="connsiteY7-34" fmla="*/ 341342 h 2027540"/>
              <a:gd name="connsiteX8-35" fmla="*/ 241395 w 3085293"/>
              <a:gd name="connsiteY8-36" fmla="*/ 91440 h 2027540"/>
              <a:gd name="connsiteX0-37" fmla="*/ 3085293 w 3085293"/>
              <a:gd name="connsiteY0-38" fmla="*/ 0 h 2027540"/>
              <a:gd name="connsiteX1-39" fmla="*/ 3085293 w 3085293"/>
              <a:gd name="connsiteY1-40" fmla="*/ 1825899 h 2027540"/>
              <a:gd name="connsiteX2-41" fmla="*/ 3033935 w 3085293"/>
              <a:gd name="connsiteY2-42" fmla="*/ 1820488 h 2027540"/>
              <a:gd name="connsiteX3-43" fmla="*/ 1880007 w 3085293"/>
              <a:gd name="connsiteY3-44" fmla="*/ 1972195 h 2027540"/>
              <a:gd name="connsiteX4-45" fmla="*/ 890922 w 3085293"/>
              <a:gd name="connsiteY4-46" fmla="*/ 1921626 h 2027540"/>
              <a:gd name="connsiteX5-47" fmla="*/ 814839 w 3085293"/>
              <a:gd name="connsiteY5-48" fmla="*/ 1896342 h 2027540"/>
              <a:gd name="connsiteX6-49" fmla="*/ 41326 w 3085293"/>
              <a:gd name="connsiteY6-50" fmla="*/ 1188374 h 2027540"/>
              <a:gd name="connsiteX7-51" fmla="*/ 79368 w 3085293"/>
              <a:gd name="connsiteY7-52" fmla="*/ 341342 h 2027540"/>
              <a:gd name="connsiteX8-53" fmla="*/ 152186 w 3085293"/>
              <a:gd name="connsiteY8-54" fmla="*/ 11151 h 2027540"/>
              <a:gd name="connsiteX0-55" fmla="*/ 3085293 w 3085293"/>
              <a:gd name="connsiteY0-56" fmla="*/ 1814748 h 2016389"/>
              <a:gd name="connsiteX1-57" fmla="*/ 3033935 w 3085293"/>
              <a:gd name="connsiteY1-58" fmla="*/ 1809337 h 2016389"/>
              <a:gd name="connsiteX2-59" fmla="*/ 1880007 w 3085293"/>
              <a:gd name="connsiteY2-60" fmla="*/ 1961044 h 2016389"/>
              <a:gd name="connsiteX3-61" fmla="*/ 890922 w 3085293"/>
              <a:gd name="connsiteY3-62" fmla="*/ 1910475 h 2016389"/>
              <a:gd name="connsiteX4-63" fmla="*/ 814839 w 3085293"/>
              <a:gd name="connsiteY4-64" fmla="*/ 1885191 h 2016389"/>
              <a:gd name="connsiteX5-65" fmla="*/ 41326 w 3085293"/>
              <a:gd name="connsiteY5-66" fmla="*/ 1177223 h 2016389"/>
              <a:gd name="connsiteX6-67" fmla="*/ 79368 w 3085293"/>
              <a:gd name="connsiteY6-68" fmla="*/ 330191 h 2016389"/>
              <a:gd name="connsiteX7-69" fmla="*/ 152186 w 3085293"/>
              <a:gd name="connsiteY7-70" fmla="*/ 0 h 20163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085293" h="2016389">
                <a:moveTo>
                  <a:pt x="3085293" y="1814748"/>
                </a:moveTo>
                <a:lnTo>
                  <a:pt x="3033935" y="1809337"/>
                </a:lnTo>
                <a:cubicBezTo>
                  <a:pt x="2524660" y="1752700"/>
                  <a:pt x="2261310" y="1841410"/>
                  <a:pt x="1880007" y="1961044"/>
                </a:cubicBezTo>
                <a:cubicBezTo>
                  <a:pt x="1585780" y="2053459"/>
                  <a:pt x="1234580" y="2025773"/>
                  <a:pt x="890922" y="1910475"/>
                </a:cubicBezTo>
                <a:cubicBezTo>
                  <a:pt x="866209" y="1902156"/>
                  <a:pt x="838435" y="1894255"/>
                  <a:pt x="814839" y="1885191"/>
                </a:cubicBezTo>
                <a:cubicBezTo>
                  <a:pt x="462756" y="1750816"/>
                  <a:pt x="141225" y="1495404"/>
                  <a:pt x="41326" y="1177223"/>
                </a:cubicBezTo>
                <a:cubicBezTo>
                  <a:pt x="-50670" y="884510"/>
                  <a:pt x="33080" y="603079"/>
                  <a:pt x="79368" y="330191"/>
                </a:cubicBezTo>
                <a:cubicBezTo>
                  <a:pt x="102897" y="216410"/>
                  <a:pt x="152186" y="0"/>
                  <a:pt x="152186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9404053" y="11152"/>
            <a:ext cx="2787947" cy="1664836"/>
          </a:xfrm>
          <a:custGeom>
            <a:avLst/>
            <a:gdLst>
              <a:gd name="connsiteX0" fmla="*/ 114864 w 2787947"/>
              <a:gd name="connsiteY0" fmla="*/ 0 h 1675988"/>
              <a:gd name="connsiteX1" fmla="*/ 2787947 w 2787947"/>
              <a:gd name="connsiteY1" fmla="*/ 0 h 1675988"/>
              <a:gd name="connsiteX2" fmla="*/ 2787947 w 2787947"/>
              <a:gd name="connsiteY2" fmla="*/ 1594542 h 1675988"/>
              <a:gd name="connsiteX3" fmla="*/ 2753971 w 2787947"/>
              <a:gd name="connsiteY3" fmla="*/ 1593672 h 1675988"/>
              <a:gd name="connsiteX4" fmla="*/ 2584424 w 2787947"/>
              <a:gd name="connsiteY4" fmla="*/ 1580284 h 1675988"/>
              <a:gd name="connsiteX5" fmla="*/ 1582661 w 2787947"/>
              <a:gd name="connsiteY5" fmla="*/ 1643496 h 1675988"/>
              <a:gd name="connsiteX6" fmla="*/ 758426 w 2787947"/>
              <a:gd name="connsiteY6" fmla="*/ 1580284 h 1675988"/>
              <a:gd name="connsiteX7" fmla="*/ 695021 w 2787947"/>
              <a:gd name="connsiteY7" fmla="*/ 1555000 h 1675988"/>
              <a:gd name="connsiteX8" fmla="*/ 35633 w 2787947"/>
              <a:gd name="connsiteY8" fmla="*/ 960813 h 1675988"/>
              <a:gd name="connsiteX9" fmla="*/ 60994 w 2787947"/>
              <a:gd name="connsiteY9" fmla="*/ 278130 h 1675988"/>
              <a:gd name="connsiteX0-1" fmla="*/ 114864 w 2787947"/>
              <a:gd name="connsiteY0-2" fmla="*/ 0 h 1675988"/>
              <a:gd name="connsiteX1-3" fmla="*/ 2787947 w 2787947"/>
              <a:gd name="connsiteY1-4" fmla="*/ 0 h 1675988"/>
              <a:gd name="connsiteX2-5" fmla="*/ 2787947 w 2787947"/>
              <a:gd name="connsiteY2-6" fmla="*/ 1594542 h 1675988"/>
              <a:gd name="connsiteX3-7" fmla="*/ 2753971 w 2787947"/>
              <a:gd name="connsiteY3-8" fmla="*/ 1593672 h 1675988"/>
              <a:gd name="connsiteX4-9" fmla="*/ 2584424 w 2787947"/>
              <a:gd name="connsiteY4-10" fmla="*/ 1580284 h 1675988"/>
              <a:gd name="connsiteX5-11" fmla="*/ 1582661 w 2787947"/>
              <a:gd name="connsiteY5-12" fmla="*/ 1643496 h 1675988"/>
              <a:gd name="connsiteX6-13" fmla="*/ 758426 w 2787947"/>
              <a:gd name="connsiteY6-14" fmla="*/ 1580284 h 1675988"/>
              <a:gd name="connsiteX7-15" fmla="*/ 695021 w 2787947"/>
              <a:gd name="connsiteY7-16" fmla="*/ 1555000 h 1675988"/>
              <a:gd name="connsiteX8-17" fmla="*/ 35633 w 2787947"/>
              <a:gd name="connsiteY8-18" fmla="*/ 960813 h 1675988"/>
              <a:gd name="connsiteX9-19" fmla="*/ 60994 w 2787947"/>
              <a:gd name="connsiteY9-20" fmla="*/ 278130 h 1675988"/>
              <a:gd name="connsiteX10" fmla="*/ 206304 w 2787947"/>
              <a:gd name="connsiteY10" fmla="*/ 91440 h 1675988"/>
              <a:gd name="connsiteX0-21" fmla="*/ 2787947 w 2787947"/>
              <a:gd name="connsiteY0-22" fmla="*/ 0 h 1675988"/>
              <a:gd name="connsiteX1-23" fmla="*/ 2787947 w 2787947"/>
              <a:gd name="connsiteY1-24" fmla="*/ 1594542 h 1675988"/>
              <a:gd name="connsiteX2-25" fmla="*/ 2753971 w 2787947"/>
              <a:gd name="connsiteY2-26" fmla="*/ 1593672 h 1675988"/>
              <a:gd name="connsiteX3-27" fmla="*/ 2584424 w 2787947"/>
              <a:gd name="connsiteY3-28" fmla="*/ 1580284 h 1675988"/>
              <a:gd name="connsiteX4-29" fmla="*/ 1582661 w 2787947"/>
              <a:gd name="connsiteY4-30" fmla="*/ 1643496 h 1675988"/>
              <a:gd name="connsiteX5-31" fmla="*/ 758426 w 2787947"/>
              <a:gd name="connsiteY5-32" fmla="*/ 1580284 h 1675988"/>
              <a:gd name="connsiteX6-33" fmla="*/ 695021 w 2787947"/>
              <a:gd name="connsiteY6-34" fmla="*/ 1555000 h 1675988"/>
              <a:gd name="connsiteX7-35" fmla="*/ 35633 w 2787947"/>
              <a:gd name="connsiteY7-36" fmla="*/ 960813 h 1675988"/>
              <a:gd name="connsiteX8-37" fmla="*/ 60994 w 2787947"/>
              <a:gd name="connsiteY8-38" fmla="*/ 278130 h 1675988"/>
              <a:gd name="connsiteX9-39" fmla="*/ 206304 w 2787947"/>
              <a:gd name="connsiteY9-40" fmla="*/ 91440 h 1675988"/>
              <a:gd name="connsiteX0-41" fmla="*/ 2787947 w 2787947"/>
              <a:gd name="connsiteY0-42" fmla="*/ 0 h 1675988"/>
              <a:gd name="connsiteX1-43" fmla="*/ 2787947 w 2787947"/>
              <a:gd name="connsiteY1-44" fmla="*/ 1594542 h 1675988"/>
              <a:gd name="connsiteX2-45" fmla="*/ 2753971 w 2787947"/>
              <a:gd name="connsiteY2-46" fmla="*/ 1593672 h 1675988"/>
              <a:gd name="connsiteX3-47" fmla="*/ 2584424 w 2787947"/>
              <a:gd name="connsiteY3-48" fmla="*/ 1580284 h 1675988"/>
              <a:gd name="connsiteX4-49" fmla="*/ 1582661 w 2787947"/>
              <a:gd name="connsiteY4-50" fmla="*/ 1643496 h 1675988"/>
              <a:gd name="connsiteX5-51" fmla="*/ 758426 w 2787947"/>
              <a:gd name="connsiteY5-52" fmla="*/ 1580284 h 1675988"/>
              <a:gd name="connsiteX6-53" fmla="*/ 695021 w 2787947"/>
              <a:gd name="connsiteY6-54" fmla="*/ 1555000 h 1675988"/>
              <a:gd name="connsiteX7-55" fmla="*/ 35633 w 2787947"/>
              <a:gd name="connsiteY7-56" fmla="*/ 960813 h 1675988"/>
              <a:gd name="connsiteX8-57" fmla="*/ 60994 w 2787947"/>
              <a:gd name="connsiteY8-58" fmla="*/ 278130 h 1675988"/>
              <a:gd name="connsiteX9-59" fmla="*/ 108173 w 2787947"/>
              <a:gd name="connsiteY9-60" fmla="*/ 24533 h 1675988"/>
              <a:gd name="connsiteX0-61" fmla="*/ 2787947 w 2787947"/>
              <a:gd name="connsiteY0-62" fmla="*/ 0 h 1675988"/>
              <a:gd name="connsiteX1-63" fmla="*/ 2787947 w 2787947"/>
              <a:gd name="connsiteY1-64" fmla="*/ 1594542 h 1675988"/>
              <a:gd name="connsiteX2-65" fmla="*/ 2753971 w 2787947"/>
              <a:gd name="connsiteY2-66" fmla="*/ 1593672 h 1675988"/>
              <a:gd name="connsiteX3-67" fmla="*/ 2584424 w 2787947"/>
              <a:gd name="connsiteY3-68" fmla="*/ 1580284 h 1675988"/>
              <a:gd name="connsiteX4-69" fmla="*/ 1582661 w 2787947"/>
              <a:gd name="connsiteY4-70" fmla="*/ 1643496 h 1675988"/>
              <a:gd name="connsiteX5-71" fmla="*/ 758426 w 2787947"/>
              <a:gd name="connsiteY5-72" fmla="*/ 1580284 h 1675988"/>
              <a:gd name="connsiteX6-73" fmla="*/ 695021 w 2787947"/>
              <a:gd name="connsiteY6-74" fmla="*/ 1555000 h 1675988"/>
              <a:gd name="connsiteX7-75" fmla="*/ 35633 w 2787947"/>
              <a:gd name="connsiteY7-76" fmla="*/ 960813 h 1675988"/>
              <a:gd name="connsiteX8-77" fmla="*/ 60994 w 2787947"/>
              <a:gd name="connsiteY8-78" fmla="*/ 278130 h 1675988"/>
              <a:gd name="connsiteX9-79" fmla="*/ 108173 w 2787947"/>
              <a:gd name="connsiteY9-80" fmla="*/ 11152 h 1675988"/>
              <a:gd name="connsiteX0-81" fmla="*/ 2787947 w 2787947"/>
              <a:gd name="connsiteY0-82" fmla="*/ 1583390 h 1664836"/>
              <a:gd name="connsiteX1-83" fmla="*/ 2753971 w 2787947"/>
              <a:gd name="connsiteY1-84" fmla="*/ 1582520 h 1664836"/>
              <a:gd name="connsiteX2-85" fmla="*/ 2584424 w 2787947"/>
              <a:gd name="connsiteY2-86" fmla="*/ 1569132 h 1664836"/>
              <a:gd name="connsiteX3-87" fmla="*/ 1582661 w 2787947"/>
              <a:gd name="connsiteY3-88" fmla="*/ 1632344 h 1664836"/>
              <a:gd name="connsiteX4-89" fmla="*/ 758426 w 2787947"/>
              <a:gd name="connsiteY4-90" fmla="*/ 1569132 h 1664836"/>
              <a:gd name="connsiteX5-91" fmla="*/ 695021 w 2787947"/>
              <a:gd name="connsiteY5-92" fmla="*/ 1543848 h 1664836"/>
              <a:gd name="connsiteX6-93" fmla="*/ 35633 w 2787947"/>
              <a:gd name="connsiteY6-94" fmla="*/ 949661 h 1664836"/>
              <a:gd name="connsiteX7-95" fmla="*/ 60994 w 2787947"/>
              <a:gd name="connsiteY7-96" fmla="*/ 266978 h 1664836"/>
              <a:gd name="connsiteX8-97" fmla="*/ 108173 w 2787947"/>
              <a:gd name="connsiteY8-98" fmla="*/ 0 h 1664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787947" h="1664836">
                <a:moveTo>
                  <a:pt x="2787947" y="1583390"/>
                </a:moveTo>
                <a:lnTo>
                  <a:pt x="2753971" y="1582520"/>
                </a:lnTo>
                <a:cubicBezTo>
                  <a:pt x="2699889" y="1579555"/>
                  <a:pt x="2643420" y="1575022"/>
                  <a:pt x="2584424" y="1569132"/>
                </a:cubicBezTo>
                <a:cubicBezTo>
                  <a:pt x="2148771" y="1525605"/>
                  <a:pt x="1908652" y="1552786"/>
                  <a:pt x="1582661" y="1632344"/>
                </a:cubicBezTo>
                <a:cubicBezTo>
                  <a:pt x="1335834" y="1692495"/>
                  <a:pt x="1045070" y="1667831"/>
                  <a:pt x="758426" y="1569132"/>
                </a:cubicBezTo>
                <a:cubicBezTo>
                  <a:pt x="737934" y="1562242"/>
                  <a:pt x="714917" y="1551496"/>
                  <a:pt x="695021" y="1543848"/>
                </a:cubicBezTo>
                <a:cubicBezTo>
                  <a:pt x="401174" y="1429751"/>
                  <a:pt x="123112" y="1215544"/>
                  <a:pt x="35633" y="949661"/>
                </a:cubicBezTo>
                <a:cubicBezTo>
                  <a:pt x="-42045" y="713966"/>
                  <a:pt x="26417" y="487811"/>
                  <a:pt x="60994" y="266978"/>
                </a:cubicBezTo>
                <a:cubicBezTo>
                  <a:pt x="78951" y="174268"/>
                  <a:pt x="108173" y="0"/>
                  <a:pt x="108173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11768202" y="0"/>
            <a:ext cx="414560" cy="209999"/>
          </a:xfrm>
          <a:custGeom>
            <a:avLst/>
            <a:gdLst>
              <a:gd name="connsiteX0" fmla="*/ 89117 w 2501565"/>
              <a:gd name="connsiteY0" fmla="*/ 0 h 1309290"/>
              <a:gd name="connsiteX1" fmla="*/ 2078292 w 2501565"/>
              <a:gd name="connsiteY1" fmla="*/ 0 h 1309290"/>
              <a:gd name="connsiteX2" fmla="*/ 2128795 w 2501565"/>
              <a:gd name="connsiteY2" fmla="*/ 25644 h 1309290"/>
              <a:gd name="connsiteX3" fmla="*/ 2422918 w 2501565"/>
              <a:gd name="connsiteY3" fmla="*/ 168810 h 1309290"/>
              <a:gd name="connsiteX4" fmla="*/ 2501565 w 2501565"/>
              <a:gd name="connsiteY4" fmla="*/ 215479 h 1309290"/>
              <a:gd name="connsiteX5" fmla="*/ 2501565 w 2501565"/>
              <a:gd name="connsiteY5" fmla="*/ 1255890 h 1309290"/>
              <a:gd name="connsiteX6" fmla="*/ 2475602 w 2501565"/>
              <a:gd name="connsiteY6" fmla="*/ 1267084 h 1309290"/>
              <a:gd name="connsiteX7" fmla="*/ 2019069 w 2501565"/>
              <a:gd name="connsiteY7" fmla="*/ 1302155 h 1309290"/>
              <a:gd name="connsiteX8" fmla="*/ 1220196 w 2501565"/>
              <a:gd name="connsiteY8" fmla="*/ 1289513 h 1309290"/>
              <a:gd name="connsiteX9" fmla="*/ 586169 w 2501565"/>
              <a:gd name="connsiteY9" fmla="*/ 1213659 h 1309290"/>
              <a:gd name="connsiteX10" fmla="*/ 535447 w 2501565"/>
              <a:gd name="connsiteY10" fmla="*/ 1201017 h 1309290"/>
              <a:gd name="connsiteX11" fmla="*/ 28223 w 2501565"/>
              <a:gd name="connsiteY11" fmla="*/ 745895 h 1309290"/>
              <a:gd name="connsiteX12" fmla="*/ 40903 w 2501565"/>
              <a:gd name="connsiteY12" fmla="*/ 252846 h 1309290"/>
              <a:gd name="connsiteX13" fmla="*/ 79288 w 2501565"/>
              <a:gd name="connsiteY13" fmla="*/ 38450 h 1309290"/>
              <a:gd name="connsiteX0-1" fmla="*/ 89117 w 2501565"/>
              <a:gd name="connsiteY0-2" fmla="*/ 0 h 1309290"/>
              <a:gd name="connsiteX1-3" fmla="*/ 2078292 w 2501565"/>
              <a:gd name="connsiteY1-4" fmla="*/ 0 h 1309290"/>
              <a:gd name="connsiteX2-5" fmla="*/ 2128795 w 2501565"/>
              <a:gd name="connsiteY2-6" fmla="*/ 25644 h 1309290"/>
              <a:gd name="connsiteX3-7" fmla="*/ 2422918 w 2501565"/>
              <a:gd name="connsiteY3-8" fmla="*/ 168810 h 1309290"/>
              <a:gd name="connsiteX4-9" fmla="*/ 2501565 w 2501565"/>
              <a:gd name="connsiteY4-10" fmla="*/ 215479 h 1309290"/>
              <a:gd name="connsiteX5-11" fmla="*/ 2501565 w 2501565"/>
              <a:gd name="connsiteY5-12" fmla="*/ 1255890 h 1309290"/>
              <a:gd name="connsiteX6-13" fmla="*/ 2475602 w 2501565"/>
              <a:gd name="connsiteY6-14" fmla="*/ 1267084 h 1309290"/>
              <a:gd name="connsiteX7-15" fmla="*/ 2019069 w 2501565"/>
              <a:gd name="connsiteY7-16" fmla="*/ 1302155 h 1309290"/>
              <a:gd name="connsiteX8-17" fmla="*/ 1220196 w 2501565"/>
              <a:gd name="connsiteY8-18" fmla="*/ 1289513 h 1309290"/>
              <a:gd name="connsiteX9-19" fmla="*/ 586169 w 2501565"/>
              <a:gd name="connsiteY9-20" fmla="*/ 1213659 h 1309290"/>
              <a:gd name="connsiteX10-21" fmla="*/ 535447 w 2501565"/>
              <a:gd name="connsiteY10-22" fmla="*/ 1201017 h 1309290"/>
              <a:gd name="connsiteX11-23" fmla="*/ 28223 w 2501565"/>
              <a:gd name="connsiteY11-24" fmla="*/ 745895 h 1309290"/>
              <a:gd name="connsiteX12-25" fmla="*/ 40903 w 2501565"/>
              <a:gd name="connsiteY12-26" fmla="*/ 252846 h 1309290"/>
              <a:gd name="connsiteX13-27" fmla="*/ 79288 w 2501565"/>
              <a:gd name="connsiteY13-28" fmla="*/ 38450 h 1309290"/>
              <a:gd name="connsiteX14" fmla="*/ 180557 w 2501565"/>
              <a:gd name="connsiteY14" fmla="*/ 91440 h 1309290"/>
              <a:gd name="connsiteX0-29" fmla="*/ 2078292 w 2501565"/>
              <a:gd name="connsiteY0-30" fmla="*/ 0 h 1309290"/>
              <a:gd name="connsiteX1-31" fmla="*/ 2128795 w 2501565"/>
              <a:gd name="connsiteY1-32" fmla="*/ 25644 h 1309290"/>
              <a:gd name="connsiteX2-33" fmla="*/ 2422918 w 2501565"/>
              <a:gd name="connsiteY2-34" fmla="*/ 168810 h 1309290"/>
              <a:gd name="connsiteX3-35" fmla="*/ 2501565 w 2501565"/>
              <a:gd name="connsiteY3-36" fmla="*/ 215479 h 1309290"/>
              <a:gd name="connsiteX4-37" fmla="*/ 2501565 w 2501565"/>
              <a:gd name="connsiteY4-38" fmla="*/ 1255890 h 1309290"/>
              <a:gd name="connsiteX5-39" fmla="*/ 2475602 w 2501565"/>
              <a:gd name="connsiteY5-40" fmla="*/ 1267084 h 1309290"/>
              <a:gd name="connsiteX6-41" fmla="*/ 2019069 w 2501565"/>
              <a:gd name="connsiteY6-42" fmla="*/ 1302155 h 1309290"/>
              <a:gd name="connsiteX7-43" fmla="*/ 1220196 w 2501565"/>
              <a:gd name="connsiteY7-44" fmla="*/ 1289513 h 1309290"/>
              <a:gd name="connsiteX8-45" fmla="*/ 586169 w 2501565"/>
              <a:gd name="connsiteY8-46" fmla="*/ 1213659 h 1309290"/>
              <a:gd name="connsiteX9-47" fmla="*/ 535447 w 2501565"/>
              <a:gd name="connsiteY9-48" fmla="*/ 1201017 h 1309290"/>
              <a:gd name="connsiteX10-49" fmla="*/ 28223 w 2501565"/>
              <a:gd name="connsiteY10-50" fmla="*/ 745895 h 1309290"/>
              <a:gd name="connsiteX11-51" fmla="*/ 40903 w 2501565"/>
              <a:gd name="connsiteY11-52" fmla="*/ 252846 h 1309290"/>
              <a:gd name="connsiteX12-53" fmla="*/ 79288 w 2501565"/>
              <a:gd name="connsiteY12-54" fmla="*/ 38450 h 1309290"/>
              <a:gd name="connsiteX13-55" fmla="*/ 180557 w 2501565"/>
              <a:gd name="connsiteY13-56" fmla="*/ 91440 h 1309290"/>
              <a:gd name="connsiteX0-57" fmla="*/ 2078292 w 2501565"/>
              <a:gd name="connsiteY0-58" fmla="*/ 0 h 1309290"/>
              <a:gd name="connsiteX1-59" fmla="*/ 2128795 w 2501565"/>
              <a:gd name="connsiteY1-60" fmla="*/ 25644 h 1309290"/>
              <a:gd name="connsiteX2-61" fmla="*/ 2422918 w 2501565"/>
              <a:gd name="connsiteY2-62" fmla="*/ 168810 h 1309290"/>
              <a:gd name="connsiteX3-63" fmla="*/ 2501565 w 2501565"/>
              <a:gd name="connsiteY3-64" fmla="*/ 215479 h 1309290"/>
              <a:gd name="connsiteX4-65" fmla="*/ 2501565 w 2501565"/>
              <a:gd name="connsiteY4-66" fmla="*/ 1255890 h 1309290"/>
              <a:gd name="connsiteX5-67" fmla="*/ 2475602 w 2501565"/>
              <a:gd name="connsiteY5-68" fmla="*/ 1267084 h 1309290"/>
              <a:gd name="connsiteX6-69" fmla="*/ 2019069 w 2501565"/>
              <a:gd name="connsiteY6-70" fmla="*/ 1302155 h 1309290"/>
              <a:gd name="connsiteX7-71" fmla="*/ 1220196 w 2501565"/>
              <a:gd name="connsiteY7-72" fmla="*/ 1289513 h 1309290"/>
              <a:gd name="connsiteX8-73" fmla="*/ 586169 w 2501565"/>
              <a:gd name="connsiteY8-74" fmla="*/ 1213659 h 1309290"/>
              <a:gd name="connsiteX9-75" fmla="*/ 535447 w 2501565"/>
              <a:gd name="connsiteY9-76" fmla="*/ 1201017 h 1309290"/>
              <a:gd name="connsiteX10-77" fmla="*/ 28223 w 2501565"/>
              <a:gd name="connsiteY10-78" fmla="*/ 745895 h 1309290"/>
              <a:gd name="connsiteX11-79" fmla="*/ 40903 w 2501565"/>
              <a:gd name="connsiteY11-80" fmla="*/ 252846 h 1309290"/>
              <a:gd name="connsiteX12-81" fmla="*/ 79288 w 2501565"/>
              <a:gd name="connsiteY12-82" fmla="*/ 38450 h 1309290"/>
              <a:gd name="connsiteX0-83" fmla="*/ 2078292 w 2501565"/>
              <a:gd name="connsiteY0-84" fmla="*/ 0 h 1309290"/>
              <a:gd name="connsiteX1-85" fmla="*/ 2128795 w 2501565"/>
              <a:gd name="connsiteY1-86" fmla="*/ 25644 h 1309290"/>
              <a:gd name="connsiteX2-87" fmla="*/ 2422918 w 2501565"/>
              <a:gd name="connsiteY2-88" fmla="*/ 168810 h 1309290"/>
              <a:gd name="connsiteX3-89" fmla="*/ 2501565 w 2501565"/>
              <a:gd name="connsiteY3-90" fmla="*/ 215479 h 1309290"/>
              <a:gd name="connsiteX4-91" fmla="*/ 2501565 w 2501565"/>
              <a:gd name="connsiteY4-92" fmla="*/ 1255890 h 1309290"/>
              <a:gd name="connsiteX5-93" fmla="*/ 2475602 w 2501565"/>
              <a:gd name="connsiteY5-94" fmla="*/ 1267084 h 1309290"/>
              <a:gd name="connsiteX6-95" fmla="*/ 2019069 w 2501565"/>
              <a:gd name="connsiteY6-96" fmla="*/ 1302155 h 1309290"/>
              <a:gd name="connsiteX7-97" fmla="*/ 1220196 w 2501565"/>
              <a:gd name="connsiteY7-98" fmla="*/ 1289513 h 1309290"/>
              <a:gd name="connsiteX8-99" fmla="*/ 586169 w 2501565"/>
              <a:gd name="connsiteY8-100" fmla="*/ 1213659 h 1309290"/>
              <a:gd name="connsiteX9-101" fmla="*/ 535447 w 2501565"/>
              <a:gd name="connsiteY9-102" fmla="*/ 1201017 h 1309290"/>
              <a:gd name="connsiteX10-103" fmla="*/ 28223 w 2501565"/>
              <a:gd name="connsiteY10-104" fmla="*/ 745895 h 1309290"/>
              <a:gd name="connsiteX11-105" fmla="*/ 40903 w 2501565"/>
              <a:gd name="connsiteY11-106" fmla="*/ 252846 h 1309290"/>
              <a:gd name="connsiteX12-107" fmla="*/ 79288 w 2501565"/>
              <a:gd name="connsiteY12-108" fmla="*/ 2766 h 1309290"/>
              <a:gd name="connsiteX0-109" fmla="*/ 2078292 w 2501565"/>
              <a:gd name="connsiteY0-110" fmla="*/ 0 h 1309290"/>
              <a:gd name="connsiteX1-111" fmla="*/ 2128795 w 2501565"/>
              <a:gd name="connsiteY1-112" fmla="*/ 25644 h 1309290"/>
              <a:gd name="connsiteX2-113" fmla="*/ 2422918 w 2501565"/>
              <a:gd name="connsiteY2-114" fmla="*/ 168810 h 1309290"/>
              <a:gd name="connsiteX3-115" fmla="*/ 2501565 w 2501565"/>
              <a:gd name="connsiteY3-116" fmla="*/ 1255890 h 1309290"/>
              <a:gd name="connsiteX4-117" fmla="*/ 2475602 w 2501565"/>
              <a:gd name="connsiteY4-118" fmla="*/ 1267084 h 1309290"/>
              <a:gd name="connsiteX5-119" fmla="*/ 2019069 w 2501565"/>
              <a:gd name="connsiteY5-120" fmla="*/ 1302155 h 1309290"/>
              <a:gd name="connsiteX6-121" fmla="*/ 1220196 w 2501565"/>
              <a:gd name="connsiteY6-122" fmla="*/ 1289513 h 1309290"/>
              <a:gd name="connsiteX7-123" fmla="*/ 586169 w 2501565"/>
              <a:gd name="connsiteY7-124" fmla="*/ 1213659 h 1309290"/>
              <a:gd name="connsiteX8-125" fmla="*/ 535447 w 2501565"/>
              <a:gd name="connsiteY8-126" fmla="*/ 1201017 h 1309290"/>
              <a:gd name="connsiteX9-127" fmla="*/ 28223 w 2501565"/>
              <a:gd name="connsiteY9-128" fmla="*/ 745895 h 1309290"/>
              <a:gd name="connsiteX10-129" fmla="*/ 40903 w 2501565"/>
              <a:gd name="connsiteY10-130" fmla="*/ 252846 h 1309290"/>
              <a:gd name="connsiteX11-131" fmla="*/ 79288 w 2501565"/>
              <a:gd name="connsiteY11-132" fmla="*/ 2766 h 1309290"/>
              <a:gd name="connsiteX0-133" fmla="*/ 2078292 w 2475602"/>
              <a:gd name="connsiteY0-134" fmla="*/ 0 h 1309290"/>
              <a:gd name="connsiteX1-135" fmla="*/ 2128795 w 2475602"/>
              <a:gd name="connsiteY1-136" fmla="*/ 25644 h 1309290"/>
              <a:gd name="connsiteX2-137" fmla="*/ 2422918 w 2475602"/>
              <a:gd name="connsiteY2-138" fmla="*/ 168810 h 1309290"/>
              <a:gd name="connsiteX3-139" fmla="*/ 2475602 w 2475602"/>
              <a:gd name="connsiteY3-140" fmla="*/ 1267084 h 1309290"/>
              <a:gd name="connsiteX4-141" fmla="*/ 2019069 w 2475602"/>
              <a:gd name="connsiteY4-142" fmla="*/ 1302155 h 1309290"/>
              <a:gd name="connsiteX5-143" fmla="*/ 1220196 w 2475602"/>
              <a:gd name="connsiteY5-144" fmla="*/ 1289513 h 1309290"/>
              <a:gd name="connsiteX6-145" fmla="*/ 586169 w 2475602"/>
              <a:gd name="connsiteY6-146" fmla="*/ 1213659 h 1309290"/>
              <a:gd name="connsiteX7-147" fmla="*/ 535447 w 2475602"/>
              <a:gd name="connsiteY7-148" fmla="*/ 1201017 h 1309290"/>
              <a:gd name="connsiteX8-149" fmla="*/ 28223 w 2475602"/>
              <a:gd name="connsiteY8-150" fmla="*/ 745895 h 1309290"/>
              <a:gd name="connsiteX9-151" fmla="*/ 40903 w 2475602"/>
              <a:gd name="connsiteY9-152" fmla="*/ 252846 h 1309290"/>
              <a:gd name="connsiteX10-153" fmla="*/ 79288 w 2475602"/>
              <a:gd name="connsiteY10-154" fmla="*/ 2766 h 1309290"/>
              <a:gd name="connsiteX0-155" fmla="*/ 2075676 w 2472986"/>
              <a:gd name="connsiteY0-156" fmla="*/ 0 h 1309290"/>
              <a:gd name="connsiteX1-157" fmla="*/ 2126179 w 2472986"/>
              <a:gd name="connsiteY1-158" fmla="*/ 25644 h 1309290"/>
              <a:gd name="connsiteX2-159" fmla="*/ 2420302 w 2472986"/>
              <a:gd name="connsiteY2-160" fmla="*/ 168810 h 1309290"/>
              <a:gd name="connsiteX3-161" fmla="*/ 2472986 w 2472986"/>
              <a:gd name="connsiteY3-162" fmla="*/ 1267084 h 1309290"/>
              <a:gd name="connsiteX4-163" fmla="*/ 2016453 w 2472986"/>
              <a:gd name="connsiteY4-164" fmla="*/ 1302155 h 1309290"/>
              <a:gd name="connsiteX5-165" fmla="*/ 1217580 w 2472986"/>
              <a:gd name="connsiteY5-166" fmla="*/ 1289513 h 1309290"/>
              <a:gd name="connsiteX6-167" fmla="*/ 583553 w 2472986"/>
              <a:gd name="connsiteY6-168" fmla="*/ 1213659 h 1309290"/>
              <a:gd name="connsiteX7-169" fmla="*/ 532831 w 2472986"/>
              <a:gd name="connsiteY7-170" fmla="*/ 1201017 h 1309290"/>
              <a:gd name="connsiteX8-171" fmla="*/ 25607 w 2472986"/>
              <a:gd name="connsiteY8-172" fmla="*/ 745895 h 1309290"/>
              <a:gd name="connsiteX9-173" fmla="*/ 76672 w 2472986"/>
              <a:gd name="connsiteY9-174" fmla="*/ 2766 h 1309290"/>
              <a:gd name="connsiteX0-175" fmla="*/ 2050069 w 2447379"/>
              <a:gd name="connsiteY0-176" fmla="*/ 0 h 1309290"/>
              <a:gd name="connsiteX1-177" fmla="*/ 2100572 w 2447379"/>
              <a:gd name="connsiteY1-178" fmla="*/ 25644 h 1309290"/>
              <a:gd name="connsiteX2-179" fmla="*/ 2394695 w 2447379"/>
              <a:gd name="connsiteY2-180" fmla="*/ 168810 h 1309290"/>
              <a:gd name="connsiteX3-181" fmla="*/ 2447379 w 2447379"/>
              <a:gd name="connsiteY3-182" fmla="*/ 1267084 h 1309290"/>
              <a:gd name="connsiteX4-183" fmla="*/ 1990846 w 2447379"/>
              <a:gd name="connsiteY4-184" fmla="*/ 1302155 h 1309290"/>
              <a:gd name="connsiteX5-185" fmla="*/ 1191973 w 2447379"/>
              <a:gd name="connsiteY5-186" fmla="*/ 1289513 h 1309290"/>
              <a:gd name="connsiteX6-187" fmla="*/ 557946 w 2447379"/>
              <a:gd name="connsiteY6-188" fmla="*/ 1213659 h 1309290"/>
              <a:gd name="connsiteX7-189" fmla="*/ 507224 w 2447379"/>
              <a:gd name="connsiteY7-190" fmla="*/ 1201017 h 1309290"/>
              <a:gd name="connsiteX8-191" fmla="*/ 0 w 2447379"/>
              <a:gd name="connsiteY8-192" fmla="*/ 745895 h 1309290"/>
              <a:gd name="connsiteX0-193" fmla="*/ 1542845 w 1940155"/>
              <a:gd name="connsiteY0-194" fmla="*/ 0 h 1309290"/>
              <a:gd name="connsiteX1-195" fmla="*/ 1593348 w 1940155"/>
              <a:gd name="connsiteY1-196" fmla="*/ 25644 h 1309290"/>
              <a:gd name="connsiteX2-197" fmla="*/ 1887471 w 1940155"/>
              <a:gd name="connsiteY2-198" fmla="*/ 168810 h 1309290"/>
              <a:gd name="connsiteX3-199" fmla="*/ 1940155 w 1940155"/>
              <a:gd name="connsiteY3-200" fmla="*/ 1267084 h 1309290"/>
              <a:gd name="connsiteX4-201" fmla="*/ 1483622 w 1940155"/>
              <a:gd name="connsiteY4-202" fmla="*/ 1302155 h 1309290"/>
              <a:gd name="connsiteX5-203" fmla="*/ 684749 w 1940155"/>
              <a:gd name="connsiteY5-204" fmla="*/ 1289513 h 1309290"/>
              <a:gd name="connsiteX6-205" fmla="*/ 50722 w 1940155"/>
              <a:gd name="connsiteY6-206" fmla="*/ 1213659 h 1309290"/>
              <a:gd name="connsiteX7-207" fmla="*/ 0 w 1940155"/>
              <a:gd name="connsiteY7-208" fmla="*/ 1201017 h 1309290"/>
              <a:gd name="connsiteX0-209" fmla="*/ 1492123 w 1889433"/>
              <a:gd name="connsiteY0-210" fmla="*/ 0 h 1309290"/>
              <a:gd name="connsiteX1-211" fmla="*/ 1542626 w 1889433"/>
              <a:gd name="connsiteY1-212" fmla="*/ 25644 h 1309290"/>
              <a:gd name="connsiteX2-213" fmla="*/ 1836749 w 1889433"/>
              <a:gd name="connsiteY2-214" fmla="*/ 168810 h 1309290"/>
              <a:gd name="connsiteX3-215" fmla="*/ 1889433 w 1889433"/>
              <a:gd name="connsiteY3-216" fmla="*/ 1267084 h 1309290"/>
              <a:gd name="connsiteX4-217" fmla="*/ 1432900 w 1889433"/>
              <a:gd name="connsiteY4-218" fmla="*/ 1302155 h 1309290"/>
              <a:gd name="connsiteX5-219" fmla="*/ 634027 w 1889433"/>
              <a:gd name="connsiteY5-220" fmla="*/ 1289513 h 1309290"/>
              <a:gd name="connsiteX6-221" fmla="*/ 0 w 1889433"/>
              <a:gd name="connsiteY6-222" fmla="*/ 1213659 h 1309290"/>
              <a:gd name="connsiteX0-223" fmla="*/ 858096 w 1255406"/>
              <a:gd name="connsiteY0-224" fmla="*/ 0 h 1309290"/>
              <a:gd name="connsiteX1-225" fmla="*/ 908599 w 1255406"/>
              <a:gd name="connsiteY1-226" fmla="*/ 25644 h 1309290"/>
              <a:gd name="connsiteX2-227" fmla="*/ 1202722 w 1255406"/>
              <a:gd name="connsiteY2-228" fmla="*/ 168810 h 1309290"/>
              <a:gd name="connsiteX3-229" fmla="*/ 1255406 w 1255406"/>
              <a:gd name="connsiteY3-230" fmla="*/ 1267084 h 1309290"/>
              <a:gd name="connsiteX4-231" fmla="*/ 798873 w 1255406"/>
              <a:gd name="connsiteY4-232" fmla="*/ 1302155 h 1309290"/>
              <a:gd name="connsiteX5-233" fmla="*/ 0 w 1255406"/>
              <a:gd name="connsiteY5-234" fmla="*/ 1289513 h 1309290"/>
              <a:gd name="connsiteX0-235" fmla="*/ 59223 w 456533"/>
              <a:gd name="connsiteY0-236" fmla="*/ 0 h 1309290"/>
              <a:gd name="connsiteX1-237" fmla="*/ 109726 w 456533"/>
              <a:gd name="connsiteY1-238" fmla="*/ 25644 h 1309290"/>
              <a:gd name="connsiteX2-239" fmla="*/ 403849 w 456533"/>
              <a:gd name="connsiteY2-240" fmla="*/ 168810 h 1309290"/>
              <a:gd name="connsiteX3-241" fmla="*/ 456533 w 456533"/>
              <a:gd name="connsiteY3-242" fmla="*/ 1267084 h 1309290"/>
              <a:gd name="connsiteX4-243" fmla="*/ 0 w 456533"/>
              <a:gd name="connsiteY4-244" fmla="*/ 1302155 h 1309290"/>
              <a:gd name="connsiteX0-245" fmla="*/ 0 w 397310"/>
              <a:gd name="connsiteY0-246" fmla="*/ 0 h 1267084"/>
              <a:gd name="connsiteX1-247" fmla="*/ 50503 w 397310"/>
              <a:gd name="connsiteY1-248" fmla="*/ 25644 h 1267084"/>
              <a:gd name="connsiteX2-249" fmla="*/ 344626 w 397310"/>
              <a:gd name="connsiteY2-250" fmla="*/ 168810 h 1267084"/>
              <a:gd name="connsiteX3-251" fmla="*/ 397310 w 397310"/>
              <a:gd name="connsiteY3-252" fmla="*/ 1267084 h 1267084"/>
              <a:gd name="connsiteX0-253" fmla="*/ 0 w 344626"/>
              <a:gd name="connsiteY0-254" fmla="*/ 0 h 168810"/>
              <a:gd name="connsiteX1-255" fmla="*/ 50503 w 344626"/>
              <a:gd name="connsiteY1-256" fmla="*/ 25644 h 168810"/>
              <a:gd name="connsiteX2-257" fmla="*/ 344626 w 344626"/>
              <a:gd name="connsiteY2-258" fmla="*/ 168810 h 168810"/>
              <a:gd name="connsiteX0-259" fmla="*/ 0 w 414666"/>
              <a:gd name="connsiteY0-260" fmla="*/ 0 h 209999"/>
              <a:gd name="connsiteX1-261" fmla="*/ 50503 w 414666"/>
              <a:gd name="connsiteY1-262" fmla="*/ 25644 h 209999"/>
              <a:gd name="connsiteX2-263" fmla="*/ 414666 w 414666"/>
              <a:gd name="connsiteY2-264" fmla="*/ 209999 h 209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14666" h="209999">
                <a:moveTo>
                  <a:pt x="0" y="0"/>
                </a:moveTo>
                <a:lnTo>
                  <a:pt x="50503" y="25644"/>
                </a:lnTo>
                <a:cubicBezTo>
                  <a:pt x="147312" y="72451"/>
                  <a:pt x="318168" y="157265"/>
                  <a:pt x="414666" y="209999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9949640" y="1"/>
            <a:ext cx="2081218" cy="1051647"/>
          </a:xfrm>
          <a:custGeom>
            <a:avLst/>
            <a:gdLst>
              <a:gd name="connsiteX0" fmla="*/ 57732 w 2081218"/>
              <a:gd name="connsiteY0" fmla="*/ 0 h 1051647"/>
              <a:gd name="connsiteX1" fmla="*/ 1518173 w 2081218"/>
              <a:gd name="connsiteY1" fmla="*/ 0 h 1051647"/>
              <a:gd name="connsiteX2" fmla="*/ 1565547 w 2081218"/>
              <a:gd name="connsiteY2" fmla="*/ 31806 h 1051647"/>
              <a:gd name="connsiteX3" fmla="*/ 1950073 w 2081218"/>
              <a:gd name="connsiteY3" fmla="*/ 303415 h 1051647"/>
              <a:gd name="connsiteX4" fmla="*/ 2038836 w 2081218"/>
              <a:gd name="connsiteY4" fmla="*/ 783821 h 1051647"/>
              <a:gd name="connsiteX5" fmla="*/ 1556976 w 2081218"/>
              <a:gd name="connsiteY5" fmla="*/ 1049309 h 1051647"/>
              <a:gd name="connsiteX6" fmla="*/ 910269 w 2081218"/>
              <a:gd name="connsiteY6" fmla="*/ 973455 h 1051647"/>
              <a:gd name="connsiteX7" fmla="*/ 441089 w 2081218"/>
              <a:gd name="connsiteY7" fmla="*/ 884959 h 1051647"/>
              <a:gd name="connsiteX8" fmla="*/ 403047 w 2081218"/>
              <a:gd name="connsiteY8" fmla="*/ 872317 h 1051647"/>
              <a:gd name="connsiteX9" fmla="*/ 22629 w 2081218"/>
              <a:gd name="connsiteY9" fmla="*/ 543618 h 1051647"/>
              <a:gd name="connsiteX10" fmla="*/ 22629 w 2081218"/>
              <a:gd name="connsiteY10" fmla="*/ 202277 h 1051647"/>
              <a:gd name="connsiteX0-1" fmla="*/ 57732 w 2081218"/>
              <a:gd name="connsiteY0-2" fmla="*/ 0 h 1051647"/>
              <a:gd name="connsiteX1-3" fmla="*/ 1518173 w 2081218"/>
              <a:gd name="connsiteY1-4" fmla="*/ 0 h 1051647"/>
              <a:gd name="connsiteX2-5" fmla="*/ 1565547 w 2081218"/>
              <a:gd name="connsiteY2-6" fmla="*/ 31806 h 1051647"/>
              <a:gd name="connsiteX3-7" fmla="*/ 1950073 w 2081218"/>
              <a:gd name="connsiteY3-8" fmla="*/ 303415 h 1051647"/>
              <a:gd name="connsiteX4-9" fmla="*/ 2038836 w 2081218"/>
              <a:gd name="connsiteY4-10" fmla="*/ 783821 h 1051647"/>
              <a:gd name="connsiteX5-11" fmla="*/ 1556976 w 2081218"/>
              <a:gd name="connsiteY5-12" fmla="*/ 1049309 h 1051647"/>
              <a:gd name="connsiteX6-13" fmla="*/ 910269 w 2081218"/>
              <a:gd name="connsiteY6-14" fmla="*/ 973455 h 1051647"/>
              <a:gd name="connsiteX7-15" fmla="*/ 441089 w 2081218"/>
              <a:gd name="connsiteY7-16" fmla="*/ 884959 h 1051647"/>
              <a:gd name="connsiteX8-17" fmla="*/ 403047 w 2081218"/>
              <a:gd name="connsiteY8-18" fmla="*/ 872317 h 1051647"/>
              <a:gd name="connsiteX9-19" fmla="*/ 22629 w 2081218"/>
              <a:gd name="connsiteY9-20" fmla="*/ 543618 h 1051647"/>
              <a:gd name="connsiteX10-21" fmla="*/ 22629 w 2081218"/>
              <a:gd name="connsiteY10-22" fmla="*/ 202277 h 1051647"/>
              <a:gd name="connsiteX11" fmla="*/ 149172 w 2081218"/>
              <a:gd name="connsiteY11" fmla="*/ 91440 h 1051647"/>
              <a:gd name="connsiteX0-23" fmla="*/ 1518173 w 2081218"/>
              <a:gd name="connsiteY0-24" fmla="*/ 0 h 1051647"/>
              <a:gd name="connsiteX1-25" fmla="*/ 1565547 w 2081218"/>
              <a:gd name="connsiteY1-26" fmla="*/ 31806 h 1051647"/>
              <a:gd name="connsiteX2-27" fmla="*/ 1950073 w 2081218"/>
              <a:gd name="connsiteY2-28" fmla="*/ 303415 h 1051647"/>
              <a:gd name="connsiteX3-29" fmla="*/ 2038836 w 2081218"/>
              <a:gd name="connsiteY3-30" fmla="*/ 783821 h 1051647"/>
              <a:gd name="connsiteX4-31" fmla="*/ 1556976 w 2081218"/>
              <a:gd name="connsiteY4-32" fmla="*/ 1049309 h 1051647"/>
              <a:gd name="connsiteX5-33" fmla="*/ 910269 w 2081218"/>
              <a:gd name="connsiteY5-34" fmla="*/ 973455 h 1051647"/>
              <a:gd name="connsiteX6-35" fmla="*/ 441089 w 2081218"/>
              <a:gd name="connsiteY6-36" fmla="*/ 884959 h 1051647"/>
              <a:gd name="connsiteX7-37" fmla="*/ 403047 w 2081218"/>
              <a:gd name="connsiteY7-38" fmla="*/ 872317 h 1051647"/>
              <a:gd name="connsiteX8-39" fmla="*/ 22629 w 2081218"/>
              <a:gd name="connsiteY8-40" fmla="*/ 543618 h 1051647"/>
              <a:gd name="connsiteX9-41" fmla="*/ 22629 w 2081218"/>
              <a:gd name="connsiteY9-42" fmla="*/ 202277 h 1051647"/>
              <a:gd name="connsiteX10-43" fmla="*/ 149172 w 2081218"/>
              <a:gd name="connsiteY10-44" fmla="*/ 91440 h 1051647"/>
              <a:gd name="connsiteX0-45" fmla="*/ 1518173 w 2081218"/>
              <a:gd name="connsiteY0-46" fmla="*/ 0 h 1051647"/>
              <a:gd name="connsiteX1-47" fmla="*/ 1565547 w 2081218"/>
              <a:gd name="connsiteY1-48" fmla="*/ 31806 h 1051647"/>
              <a:gd name="connsiteX2-49" fmla="*/ 1950073 w 2081218"/>
              <a:gd name="connsiteY2-50" fmla="*/ 303415 h 1051647"/>
              <a:gd name="connsiteX3-51" fmla="*/ 2038836 w 2081218"/>
              <a:gd name="connsiteY3-52" fmla="*/ 783821 h 1051647"/>
              <a:gd name="connsiteX4-53" fmla="*/ 1556976 w 2081218"/>
              <a:gd name="connsiteY4-54" fmla="*/ 1049309 h 1051647"/>
              <a:gd name="connsiteX5-55" fmla="*/ 910269 w 2081218"/>
              <a:gd name="connsiteY5-56" fmla="*/ 973455 h 1051647"/>
              <a:gd name="connsiteX6-57" fmla="*/ 441089 w 2081218"/>
              <a:gd name="connsiteY6-58" fmla="*/ 884959 h 1051647"/>
              <a:gd name="connsiteX7-59" fmla="*/ 403047 w 2081218"/>
              <a:gd name="connsiteY7-60" fmla="*/ 872317 h 1051647"/>
              <a:gd name="connsiteX8-61" fmla="*/ 22629 w 2081218"/>
              <a:gd name="connsiteY8-62" fmla="*/ 543618 h 1051647"/>
              <a:gd name="connsiteX9-63" fmla="*/ 22629 w 2081218"/>
              <a:gd name="connsiteY9-64" fmla="*/ 202277 h 1051647"/>
              <a:gd name="connsiteX10-65" fmla="*/ 46581 w 2081218"/>
              <a:gd name="connsiteY10-66" fmla="*/ 6691 h 10516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081218" h="1051647">
                <a:moveTo>
                  <a:pt x="1518173" y="0"/>
                </a:moveTo>
                <a:lnTo>
                  <a:pt x="1565547" y="31806"/>
                </a:lnTo>
                <a:cubicBezTo>
                  <a:pt x="1694635" y="110340"/>
                  <a:pt x="1837878" y="183235"/>
                  <a:pt x="1950073" y="303415"/>
                </a:cubicBezTo>
                <a:cubicBezTo>
                  <a:pt x="2105790" y="469927"/>
                  <a:pt x="2105447" y="669981"/>
                  <a:pt x="2038836" y="783821"/>
                </a:cubicBezTo>
                <a:cubicBezTo>
                  <a:pt x="2024381" y="959721"/>
                  <a:pt x="1866546" y="1069279"/>
                  <a:pt x="1556976" y="1049309"/>
                </a:cubicBezTo>
                <a:cubicBezTo>
                  <a:pt x="1289911" y="1032163"/>
                  <a:pt x="1112980" y="972195"/>
                  <a:pt x="910269" y="973455"/>
                </a:cubicBezTo>
                <a:cubicBezTo>
                  <a:pt x="770466" y="974402"/>
                  <a:pt x="602284" y="945468"/>
                  <a:pt x="441089" y="884959"/>
                </a:cubicBezTo>
                <a:cubicBezTo>
                  <a:pt x="429588" y="880718"/>
                  <a:pt x="414168" y="876918"/>
                  <a:pt x="403047" y="872317"/>
                </a:cubicBezTo>
                <a:cubicBezTo>
                  <a:pt x="237021" y="803632"/>
                  <a:pt x="80577" y="694021"/>
                  <a:pt x="22629" y="543618"/>
                </a:cubicBezTo>
                <a:cubicBezTo>
                  <a:pt x="-21899" y="428082"/>
                  <a:pt x="11028" y="312464"/>
                  <a:pt x="22629" y="202277"/>
                </a:cubicBezTo>
                <a:cubicBezTo>
                  <a:pt x="34330" y="134851"/>
                  <a:pt x="46581" y="6691"/>
                  <a:pt x="46581" y="6691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>
            <a:off x="10225568" y="0"/>
            <a:ext cx="1366469" cy="695164"/>
          </a:xfrm>
          <a:custGeom>
            <a:avLst/>
            <a:gdLst>
              <a:gd name="connsiteX0" fmla="*/ 15631 w 1367152"/>
              <a:gd name="connsiteY0" fmla="*/ 0 h 695164"/>
              <a:gd name="connsiteX1" fmla="*/ 819715 w 1367152"/>
              <a:gd name="connsiteY1" fmla="*/ 0 h 695164"/>
              <a:gd name="connsiteX2" fmla="*/ 835591 w 1367152"/>
              <a:gd name="connsiteY2" fmla="*/ 22528 h 695164"/>
              <a:gd name="connsiteX3" fmla="*/ 1205647 w 1367152"/>
              <a:gd name="connsiteY3" fmla="*/ 290773 h 695164"/>
              <a:gd name="connsiteX4" fmla="*/ 1205647 w 1367152"/>
              <a:gd name="connsiteY4" fmla="*/ 682683 h 695164"/>
              <a:gd name="connsiteX5" fmla="*/ 660384 w 1367152"/>
              <a:gd name="connsiteY5" fmla="*/ 568903 h 695164"/>
              <a:gd name="connsiteX6" fmla="*/ 102440 w 1367152"/>
              <a:gd name="connsiteY6" fmla="*/ 391911 h 695164"/>
              <a:gd name="connsiteX7" fmla="*/ 996 w 1367152"/>
              <a:gd name="connsiteY7" fmla="*/ 151708 h 695164"/>
              <a:gd name="connsiteX8" fmla="*/ 3334 w 1367152"/>
              <a:gd name="connsiteY8" fmla="*/ 62046 h 695164"/>
              <a:gd name="connsiteX0-1" fmla="*/ 15631 w 1367152"/>
              <a:gd name="connsiteY0-2" fmla="*/ 0 h 695164"/>
              <a:gd name="connsiteX1-3" fmla="*/ 819715 w 1367152"/>
              <a:gd name="connsiteY1-4" fmla="*/ 0 h 695164"/>
              <a:gd name="connsiteX2-5" fmla="*/ 835591 w 1367152"/>
              <a:gd name="connsiteY2-6" fmla="*/ 22528 h 695164"/>
              <a:gd name="connsiteX3-7" fmla="*/ 1205647 w 1367152"/>
              <a:gd name="connsiteY3-8" fmla="*/ 290773 h 695164"/>
              <a:gd name="connsiteX4-9" fmla="*/ 1205647 w 1367152"/>
              <a:gd name="connsiteY4-10" fmla="*/ 682683 h 695164"/>
              <a:gd name="connsiteX5-11" fmla="*/ 660384 w 1367152"/>
              <a:gd name="connsiteY5-12" fmla="*/ 568903 h 695164"/>
              <a:gd name="connsiteX6-13" fmla="*/ 102440 w 1367152"/>
              <a:gd name="connsiteY6-14" fmla="*/ 391911 h 695164"/>
              <a:gd name="connsiteX7-15" fmla="*/ 996 w 1367152"/>
              <a:gd name="connsiteY7-16" fmla="*/ 151708 h 695164"/>
              <a:gd name="connsiteX8-17" fmla="*/ 3334 w 1367152"/>
              <a:gd name="connsiteY8-18" fmla="*/ 62046 h 695164"/>
              <a:gd name="connsiteX9" fmla="*/ 107071 w 1367152"/>
              <a:gd name="connsiteY9" fmla="*/ 91440 h 695164"/>
              <a:gd name="connsiteX0-19" fmla="*/ 819715 w 1367152"/>
              <a:gd name="connsiteY0-20" fmla="*/ 0 h 695164"/>
              <a:gd name="connsiteX1-21" fmla="*/ 835591 w 1367152"/>
              <a:gd name="connsiteY1-22" fmla="*/ 22528 h 695164"/>
              <a:gd name="connsiteX2-23" fmla="*/ 1205647 w 1367152"/>
              <a:gd name="connsiteY2-24" fmla="*/ 290773 h 695164"/>
              <a:gd name="connsiteX3-25" fmla="*/ 1205647 w 1367152"/>
              <a:gd name="connsiteY3-26" fmla="*/ 682683 h 695164"/>
              <a:gd name="connsiteX4-27" fmla="*/ 660384 w 1367152"/>
              <a:gd name="connsiteY4-28" fmla="*/ 568903 h 695164"/>
              <a:gd name="connsiteX5-29" fmla="*/ 102440 w 1367152"/>
              <a:gd name="connsiteY5-30" fmla="*/ 391911 h 695164"/>
              <a:gd name="connsiteX6-31" fmla="*/ 996 w 1367152"/>
              <a:gd name="connsiteY6-32" fmla="*/ 151708 h 695164"/>
              <a:gd name="connsiteX7-33" fmla="*/ 3334 w 1367152"/>
              <a:gd name="connsiteY7-34" fmla="*/ 62046 h 695164"/>
              <a:gd name="connsiteX8-35" fmla="*/ 107071 w 1367152"/>
              <a:gd name="connsiteY8-36" fmla="*/ 91440 h 695164"/>
              <a:gd name="connsiteX0-37" fmla="*/ 819715 w 1367152"/>
              <a:gd name="connsiteY0-38" fmla="*/ 0 h 695164"/>
              <a:gd name="connsiteX1-39" fmla="*/ 835591 w 1367152"/>
              <a:gd name="connsiteY1-40" fmla="*/ 22528 h 695164"/>
              <a:gd name="connsiteX2-41" fmla="*/ 1205647 w 1367152"/>
              <a:gd name="connsiteY2-42" fmla="*/ 290773 h 695164"/>
              <a:gd name="connsiteX3-43" fmla="*/ 1205647 w 1367152"/>
              <a:gd name="connsiteY3-44" fmla="*/ 682683 h 695164"/>
              <a:gd name="connsiteX4-45" fmla="*/ 660384 w 1367152"/>
              <a:gd name="connsiteY4-46" fmla="*/ 568903 h 695164"/>
              <a:gd name="connsiteX5-47" fmla="*/ 102440 w 1367152"/>
              <a:gd name="connsiteY5-48" fmla="*/ 391911 h 695164"/>
              <a:gd name="connsiteX6-49" fmla="*/ 996 w 1367152"/>
              <a:gd name="connsiteY6-50" fmla="*/ 151708 h 695164"/>
              <a:gd name="connsiteX7-51" fmla="*/ 3334 w 1367152"/>
              <a:gd name="connsiteY7-52" fmla="*/ 62046 h 695164"/>
              <a:gd name="connsiteX0-53" fmla="*/ 818891 w 1366328"/>
              <a:gd name="connsiteY0-54" fmla="*/ 0 h 695164"/>
              <a:gd name="connsiteX1-55" fmla="*/ 834767 w 1366328"/>
              <a:gd name="connsiteY1-56" fmla="*/ 22528 h 695164"/>
              <a:gd name="connsiteX2-57" fmla="*/ 1204823 w 1366328"/>
              <a:gd name="connsiteY2-58" fmla="*/ 290773 h 695164"/>
              <a:gd name="connsiteX3-59" fmla="*/ 1204823 w 1366328"/>
              <a:gd name="connsiteY3-60" fmla="*/ 682683 h 695164"/>
              <a:gd name="connsiteX4-61" fmla="*/ 659560 w 1366328"/>
              <a:gd name="connsiteY4-62" fmla="*/ 568903 h 695164"/>
              <a:gd name="connsiteX5-63" fmla="*/ 101616 w 1366328"/>
              <a:gd name="connsiteY5-64" fmla="*/ 391911 h 695164"/>
              <a:gd name="connsiteX6-65" fmla="*/ 172 w 1366328"/>
              <a:gd name="connsiteY6-66" fmla="*/ 151708 h 695164"/>
              <a:gd name="connsiteX7-67" fmla="*/ 15957 w 1366328"/>
              <a:gd name="connsiteY7-68" fmla="*/ 21705 h 695164"/>
              <a:gd name="connsiteX0-69" fmla="*/ 818868 w 1366305"/>
              <a:gd name="connsiteY0-70" fmla="*/ 0 h 695164"/>
              <a:gd name="connsiteX1-71" fmla="*/ 834744 w 1366305"/>
              <a:gd name="connsiteY1-72" fmla="*/ 22528 h 695164"/>
              <a:gd name="connsiteX2-73" fmla="*/ 1204800 w 1366305"/>
              <a:gd name="connsiteY2-74" fmla="*/ 290773 h 695164"/>
              <a:gd name="connsiteX3-75" fmla="*/ 1204800 w 1366305"/>
              <a:gd name="connsiteY3-76" fmla="*/ 682683 h 695164"/>
              <a:gd name="connsiteX4-77" fmla="*/ 659537 w 1366305"/>
              <a:gd name="connsiteY4-78" fmla="*/ 568903 h 695164"/>
              <a:gd name="connsiteX5-79" fmla="*/ 101593 w 1366305"/>
              <a:gd name="connsiteY5-80" fmla="*/ 391911 h 695164"/>
              <a:gd name="connsiteX6-81" fmla="*/ 149 w 1366305"/>
              <a:gd name="connsiteY6-82" fmla="*/ 151708 h 695164"/>
              <a:gd name="connsiteX7-83" fmla="*/ 18315 w 1366305"/>
              <a:gd name="connsiteY7-84" fmla="*/ 5037 h 695164"/>
              <a:gd name="connsiteX0-85" fmla="*/ 819032 w 1366469"/>
              <a:gd name="connsiteY0-86" fmla="*/ 0 h 695164"/>
              <a:gd name="connsiteX1-87" fmla="*/ 834908 w 1366469"/>
              <a:gd name="connsiteY1-88" fmla="*/ 22528 h 695164"/>
              <a:gd name="connsiteX2-89" fmla="*/ 1204964 w 1366469"/>
              <a:gd name="connsiteY2-90" fmla="*/ 290773 h 695164"/>
              <a:gd name="connsiteX3-91" fmla="*/ 1204964 w 1366469"/>
              <a:gd name="connsiteY3-92" fmla="*/ 682683 h 695164"/>
              <a:gd name="connsiteX4-93" fmla="*/ 659701 w 1366469"/>
              <a:gd name="connsiteY4-94" fmla="*/ 568903 h 695164"/>
              <a:gd name="connsiteX5-95" fmla="*/ 101757 w 1366469"/>
              <a:gd name="connsiteY5-96" fmla="*/ 391911 h 695164"/>
              <a:gd name="connsiteX6-97" fmla="*/ 313 w 1366469"/>
              <a:gd name="connsiteY6-98" fmla="*/ 151708 h 695164"/>
              <a:gd name="connsiteX7-99" fmla="*/ 8954 w 1366469"/>
              <a:gd name="connsiteY7-100" fmla="*/ 5037 h 6951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366469" h="695164">
                <a:moveTo>
                  <a:pt x="819032" y="0"/>
                </a:moveTo>
                <a:lnTo>
                  <a:pt x="834908" y="22528"/>
                </a:lnTo>
                <a:cubicBezTo>
                  <a:pt x="925700" y="131403"/>
                  <a:pt x="1065914" y="216298"/>
                  <a:pt x="1204964" y="290773"/>
                </a:cubicBezTo>
                <a:cubicBezTo>
                  <a:pt x="1401652" y="395973"/>
                  <a:pt x="1438184" y="615874"/>
                  <a:pt x="1204964" y="682683"/>
                </a:cubicBezTo>
                <a:cubicBezTo>
                  <a:pt x="1031076" y="732329"/>
                  <a:pt x="819793" y="621355"/>
                  <a:pt x="659701" y="568903"/>
                </a:cubicBezTo>
                <a:cubicBezTo>
                  <a:pt x="477127" y="509126"/>
                  <a:pt x="247343" y="518617"/>
                  <a:pt x="101757" y="391911"/>
                </a:cubicBezTo>
                <a:cubicBezTo>
                  <a:pt x="26219" y="326027"/>
                  <a:pt x="5829" y="238257"/>
                  <a:pt x="313" y="151708"/>
                </a:cubicBezTo>
                <a:cubicBezTo>
                  <a:pt x="-1572" y="122508"/>
                  <a:pt x="5527" y="35416"/>
                  <a:pt x="8954" y="5037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8"/>
            </p:custDataLst>
          </p:nvPr>
        </p:nvSpPr>
        <p:spPr>
          <a:xfrm>
            <a:off x="9691678" y="2766"/>
            <a:ext cx="2474973" cy="1306524"/>
          </a:xfrm>
          <a:custGeom>
            <a:avLst/>
            <a:gdLst>
              <a:gd name="connsiteX0" fmla="*/ 89117 w 2501565"/>
              <a:gd name="connsiteY0" fmla="*/ 0 h 1309290"/>
              <a:gd name="connsiteX1" fmla="*/ 2078292 w 2501565"/>
              <a:gd name="connsiteY1" fmla="*/ 0 h 1309290"/>
              <a:gd name="connsiteX2" fmla="*/ 2128795 w 2501565"/>
              <a:gd name="connsiteY2" fmla="*/ 25644 h 1309290"/>
              <a:gd name="connsiteX3" fmla="*/ 2422918 w 2501565"/>
              <a:gd name="connsiteY3" fmla="*/ 168810 h 1309290"/>
              <a:gd name="connsiteX4" fmla="*/ 2501565 w 2501565"/>
              <a:gd name="connsiteY4" fmla="*/ 215479 h 1309290"/>
              <a:gd name="connsiteX5" fmla="*/ 2501565 w 2501565"/>
              <a:gd name="connsiteY5" fmla="*/ 1255890 h 1309290"/>
              <a:gd name="connsiteX6" fmla="*/ 2475602 w 2501565"/>
              <a:gd name="connsiteY6" fmla="*/ 1267084 h 1309290"/>
              <a:gd name="connsiteX7" fmla="*/ 2019069 w 2501565"/>
              <a:gd name="connsiteY7" fmla="*/ 1302155 h 1309290"/>
              <a:gd name="connsiteX8" fmla="*/ 1220196 w 2501565"/>
              <a:gd name="connsiteY8" fmla="*/ 1289513 h 1309290"/>
              <a:gd name="connsiteX9" fmla="*/ 586169 w 2501565"/>
              <a:gd name="connsiteY9" fmla="*/ 1213659 h 1309290"/>
              <a:gd name="connsiteX10" fmla="*/ 535447 w 2501565"/>
              <a:gd name="connsiteY10" fmla="*/ 1201017 h 1309290"/>
              <a:gd name="connsiteX11" fmla="*/ 28223 w 2501565"/>
              <a:gd name="connsiteY11" fmla="*/ 745895 h 1309290"/>
              <a:gd name="connsiteX12" fmla="*/ 40903 w 2501565"/>
              <a:gd name="connsiteY12" fmla="*/ 252846 h 1309290"/>
              <a:gd name="connsiteX13" fmla="*/ 79288 w 2501565"/>
              <a:gd name="connsiteY13" fmla="*/ 38450 h 1309290"/>
              <a:gd name="connsiteX0-1" fmla="*/ 89117 w 2501565"/>
              <a:gd name="connsiteY0-2" fmla="*/ 0 h 1309290"/>
              <a:gd name="connsiteX1-3" fmla="*/ 2078292 w 2501565"/>
              <a:gd name="connsiteY1-4" fmla="*/ 0 h 1309290"/>
              <a:gd name="connsiteX2-5" fmla="*/ 2128795 w 2501565"/>
              <a:gd name="connsiteY2-6" fmla="*/ 25644 h 1309290"/>
              <a:gd name="connsiteX3-7" fmla="*/ 2422918 w 2501565"/>
              <a:gd name="connsiteY3-8" fmla="*/ 168810 h 1309290"/>
              <a:gd name="connsiteX4-9" fmla="*/ 2501565 w 2501565"/>
              <a:gd name="connsiteY4-10" fmla="*/ 215479 h 1309290"/>
              <a:gd name="connsiteX5-11" fmla="*/ 2501565 w 2501565"/>
              <a:gd name="connsiteY5-12" fmla="*/ 1255890 h 1309290"/>
              <a:gd name="connsiteX6-13" fmla="*/ 2475602 w 2501565"/>
              <a:gd name="connsiteY6-14" fmla="*/ 1267084 h 1309290"/>
              <a:gd name="connsiteX7-15" fmla="*/ 2019069 w 2501565"/>
              <a:gd name="connsiteY7-16" fmla="*/ 1302155 h 1309290"/>
              <a:gd name="connsiteX8-17" fmla="*/ 1220196 w 2501565"/>
              <a:gd name="connsiteY8-18" fmla="*/ 1289513 h 1309290"/>
              <a:gd name="connsiteX9-19" fmla="*/ 586169 w 2501565"/>
              <a:gd name="connsiteY9-20" fmla="*/ 1213659 h 1309290"/>
              <a:gd name="connsiteX10-21" fmla="*/ 535447 w 2501565"/>
              <a:gd name="connsiteY10-22" fmla="*/ 1201017 h 1309290"/>
              <a:gd name="connsiteX11-23" fmla="*/ 28223 w 2501565"/>
              <a:gd name="connsiteY11-24" fmla="*/ 745895 h 1309290"/>
              <a:gd name="connsiteX12-25" fmla="*/ 40903 w 2501565"/>
              <a:gd name="connsiteY12-26" fmla="*/ 252846 h 1309290"/>
              <a:gd name="connsiteX13-27" fmla="*/ 79288 w 2501565"/>
              <a:gd name="connsiteY13-28" fmla="*/ 38450 h 1309290"/>
              <a:gd name="connsiteX14" fmla="*/ 180557 w 2501565"/>
              <a:gd name="connsiteY14" fmla="*/ 91440 h 1309290"/>
              <a:gd name="connsiteX0-29" fmla="*/ 2078292 w 2501565"/>
              <a:gd name="connsiteY0-30" fmla="*/ 0 h 1309290"/>
              <a:gd name="connsiteX1-31" fmla="*/ 2128795 w 2501565"/>
              <a:gd name="connsiteY1-32" fmla="*/ 25644 h 1309290"/>
              <a:gd name="connsiteX2-33" fmla="*/ 2422918 w 2501565"/>
              <a:gd name="connsiteY2-34" fmla="*/ 168810 h 1309290"/>
              <a:gd name="connsiteX3-35" fmla="*/ 2501565 w 2501565"/>
              <a:gd name="connsiteY3-36" fmla="*/ 215479 h 1309290"/>
              <a:gd name="connsiteX4-37" fmla="*/ 2501565 w 2501565"/>
              <a:gd name="connsiteY4-38" fmla="*/ 1255890 h 1309290"/>
              <a:gd name="connsiteX5-39" fmla="*/ 2475602 w 2501565"/>
              <a:gd name="connsiteY5-40" fmla="*/ 1267084 h 1309290"/>
              <a:gd name="connsiteX6-41" fmla="*/ 2019069 w 2501565"/>
              <a:gd name="connsiteY6-42" fmla="*/ 1302155 h 1309290"/>
              <a:gd name="connsiteX7-43" fmla="*/ 1220196 w 2501565"/>
              <a:gd name="connsiteY7-44" fmla="*/ 1289513 h 1309290"/>
              <a:gd name="connsiteX8-45" fmla="*/ 586169 w 2501565"/>
              <a:gd name="connsiteY8-46" fmla="*/ 1213659 h 1309290"/>
              <a:gd name="connsiteX9-47" fmla="*/ 535447 w 2501565"/>
              <a:gd name="connsiteY9-48" fmla="*/ 1201017 h 1309290"/>
              <a:gd name="connsiteX10-49" fmla="*/ 28223 w 2501565"/>
              <a:gd name="connsiteY10-50" fmla="*/ 745895 h 1309290"/>
              <a:gd name="connsiteX11-51" fmla="*/ 40903 w 2501565"/>
              <a:gd name="connsiteY11-52" fmla="*/ 252846 h 1309290"/>
              <a:gd name="connsiteX12-53" fmla="*/ 79288 w 2501565"/>
              <a:gd name="connsiteY12-54" fmla="*/ 38450 h 1309290"/>
              <a:gd name="connsiteX13-55" fmla="*/ 180557 w 2501565"/>
              <a:gd name="connsiteY13-56" fmla="*/ 91440 h 1309290"/>
              <a:gd name="connsiteX0-57" fmla="*/ 2078292 w 2501565"/>
              <a:gd name="connsiteY0-58" fmla="*/ 0 h 1309290"/>
              <a:gd name="connsiteX1-59" fmla="*/ 2128795 w 2501565"/>
              <a:gd name="connsiteY1-60" fmla="*/ 25644 h 1309290"/>
              <a:gd name="connsiteX2-61" fmla="*/ 2422918 w 2501565"/>
              <a:gd name="connsiteY2-62" fmla="*/ 168810 h 1309290"/>
              <a:gd name="connsiteX3-63" fmla="*/ 2501565 w 2501565"/>
              <a:gd name="connsiteY3-64" fmla="*/ 215479 h 1309290"/>
              <a:gd name="connsiteX4-65" fmla="*/ 2501565 w 2501565"/>
              <a:gd name="connsiteY4-66" fmla="*/ 1255890 h 1309290"/>
              <a:gd name="connsiteX5-67" fmla="*/ 2475602 w 2501565"/>
              <a:gd name="connsiteY5-68" fmla="*/ 1267084 h 1309290"/>
              <a:gd name="connsiteX6-69" fmla="*/ 2019069 w 2501565"/>
              <a:gd name="connsiteY6-70" fmla="*/ 1302155 h 1309290"/>
              <a:gd name="connsiteX7-71" fmla="*/ 1220196 w 2501565"/>
              <a:gd name="connsiteY7-72" fmla="*/ 1289513 h 1309290"/>
              <a:gd name="connsiteX8-73" fmla="*/ 586169 w 2501565"/>
              <a:gd name="connsiteY8-74" fmla="*/ 1213659 h 1309290"/>
              <a:gd name="connsiteX9-75" fmla="*/ 535447 w 2501565"/>
              <a:gd name="connsiteY9-76" fmla="*/ 1201017 h 1309290"/>
              <a:gd name="connsiteX10-77" fmla="*/ 28223 w 2501565"/>
              <a:gd name="connsiteY10-78" fmla="*/ 745895 h 1309290"/>
              <a:gd name="connsiteX11-79" fmla="*/ 40903 w 2501565"/>
              <a:gd name="connsiteY11-80" fmla="*/ 252846 h 1309290"/>
              <a:gd name="connsiteX12-81" fmla="*/ 79288 w 2501565"/>
              <a:gd name="connsiteY12-82" fmla="*/ 38450 h 1309290"/>
              <a:gd name="connsiteX0-83" fmla="*/ 2078292 w 2501565"/>
              <a:gd name="connsiteY0-84" fmla="*/ 0 h 1309290"/>
              <a:gd name="connsiteX1-85" fmla="*/ 2128795 w 2501565"/>
              <a:gd name="connsiteY1-86" fmla="*/ 25644 h 1309290"/>
              <a:gd name="connsiteX2-87" fmla="*/ 2422918 w 2501565"/>
              <a:gd name="connsiteY2-88" fmla="*/ 168810 h 1309290"/>
              <a:gd name="connsiteX3-89" fmla="*/ 2501565 w 2501565"/>
              <a:gd name="connsiteY3-90" fmla="*/ 215479 h 1309290"/>
              <a:gd name="connsiteX4-91" fmla="*/ 2501565 w 2501565"/>
              <a:gd name="connsiteY4-92" fmla="*/ 1255890 h 1309290"/>
              <a:gd name="connsiteX5-93" fmla="*/ 2475602 w 2501565"/>
              <a:gd name="connsiteY5-94" fmla="*/ 1267084 h 1309290"/>
              <a:gd name="connsiteX6-95" fmla="*/ 2019069 w 2501565"/>
              <a:gd name="connsiteY6-96" fmla="*/ 1302155 h 1309290"/>
              <a:gd name="connsiteX7-97" fmla="*/ 1220196 w 2501565"/>
              <a:gd name="connsiteY7-98" fmla="*/ 1289513 h 1309290"/>
              <a:gd name="connsiteX8-99" fmla="*/ 586169 w 2501565"/>
              <a:gd name="connsiteY8-100" fmla="*/ 1213659 h 1309290"/>
              <a:gd name="connsiteX9-101" fmla="*/ 535447 w 2501565"/>
              <a:gd name="connsiteY9-102" fmla="*/ 1201017 h 1309290"/>
              <a:gd name="connsiteX10-103" fmla="*/ 28223 w 2501565"/>
              <a:gd name="connsiteY10-104" fmla="*/ 745895 h 1309290"/>
              <a:gd name="connsiteX11-105" fmla="*/ 40903 w 2501565"/>
              <a:gd name="connsiteY11-106" fmla="*/ 252846 h 1309290"/>
              <a:gd name="connsiteX12-107" fmla="*/ 79288 w 2501565"/>
              <a:gd name="connsiteY12-108" fmla="*/ 2766 h 1309290"/>
              <a:gd name="connsiteX0-109" fmla="*/ 2078292 w 2501565"/>
              <a:gd name="connsiteY0-110" fmla="*/ 0 h 1309290"/>
              <a:gd name="connsiteX1-111" fmla="*/ 2128795 w 2501565"/>
              <a:gd name="connsiteY1-112" fmla="*/ 25644 h 1309290"/>
              <a:gd name="connsiteX2-113" fmla="*/ 2422918 w 2501565"/>
              <a:gd name="connsiteY2-114" fmla="*/ 168810 h 1309290"/>
              <a:gd name="connsiteX3-115" fmla="*/ 2501565 w 2501565"/>
              <a:gd name="connsiteY3-116" fmla="*/ 1255890 h 1309290"/>
              <a:gd name="connsiteX4-117" fmla="*/ 2475602 w 2501565"/>
              <a:gd name="connsiteY4-118" fmla="*/ 1267084 h 1309290"/>
              <a:gd name="connsiteX5-119" fmla="*/ 2019069 w 2501565"/>
              <a:gd name="connsiteY5-120" fmla="*/ 1302155 h 1309290"/>
              <a:gd name="connsiteX6-121" fmla="*/ 1220196 w 2501565"/>
              <a:gd name="connsiteY6-122" fmla="*/ 1289513 h 1309290"/>
              <a:gd name="connsiteX7-123" fmla="*/ 586169 w 2501565"/>
              <a:gd name="connsiteY7-124" fmla="*/ 1213659 h 1309290"/>
              <a:gd name="connsiteX8-125" fmla="*/ 535447 w 2501565"/>
              <a:gd name="connsiteY8-126" fmla="*/ 1201017 h 1309290"/>
              <a:gd name="connsiteX9-127" fmla="*/ 28223 w 2501565"/>
              <a:gd name="connsiteY9-128" fmla="*/ 745895 h 1309290"/>
              <a:gd name="connsiteX10-129" fmla="*/ 40903 w 2501565"/>
              <a:gd name="connsiteY10-130" fmla="*/ 252846 h 1309290"/>
              <a:gd name="connsiteX11-131" fmla="*/ 79288 w 2501565"/>
              <a:gd name="connsiteY11-132" fmla="*/ 2766 h 1309290"/>
              <a:gd name="connsiteX0-133" fmla="*/ 2078292 w 2475602"/>
              <a:gd name="connsiteY0-134" fmla="*/ 0 h 1309290"/>
              <a:gd name="connsiteX1-135" fmla="*/ 2128795 w 2475602"/>
              <a:gd name="connsiteY1-136" fmla="*/ 25644 h 1309290"/>
              <a:gd name="connsiteX2-137" fmla="*/ 2422918 w 2475602"/>
              <a:gd name="connsiteY2-138" fmla="*/ 168810 h 1309290"/>
              <a:gd name="connsiteX3-139" fmla="*/ 2475602 w 2475602"/>
              <a:gd name="connsiteY3-140" fmla="*/ 1267084 h 1309290"/>
              <a:gd name="connsiteX4-141" fmla="*/ 2019069 w 2475602"/>
              <a:gd name="connsiteY4-142" fmla="*/ 1302155 h 1309290"/>
              <a:gd name="connsiteX5-143" fmla="*/ 1220196 w 2475602"/>
              <a:gd name="connsiteY5-144" fmla="*/ 1289513 h 1309290"/>
              <a:gd name="connsiteX6-145" fmla="*/ 586169 w 2475602"/>
              <a:gd name="connsiteY6-146" fmla="*/ 1213659 h 1309290"/>
              <a:gd name="connsiteX7-147" fmla="*/ 535447 w 2475602"/>
              <a:gd name="connsiteY7-148" fmla="*/ 1201017 h 1309290"/>
              <a:gd name="connsiteX8-149" fmla="*/ 28223 w 2475602"/>
              <a:gd name="connsiteY8-150" fmla="*/ 745895 h 1309290"/>
              <a:gd name="connsiteX9-151" fmla="*/ 40903 w 2475602"/>
              <a:gd name="connsiteY9-152" fmla="*/ 252846 h 1309290"/>
              <a:gd name="connsiteX10-153" fmla="*/ 79288 w 2475602"/>
              <a:gd name="connsiteY10-154" fmla="*/ 2766 h 1309290"/>
              <a:gd name="connsiteX0-155" fmla="*/ 2128795 w 2475602"/>
              <a:gd name="connsiteY0-156" fmla="*/ 22878 h 1306524"/>
              <a:gd name="connsiteX1-157" fmla="*/ 2422918 w 2475602"/>
              <a:gd name="connsiteY1-158" fmla="*/ 166044 h 1306524"/>
              <a:gd name="connsiteX2-159" fmla="*/ 2475602 w 2475602"/>
              <a:gd name="connsiteY2-160" fmla="*/ 1264318 h 1306524"/>
              <a:gd name="connsiteX3-161" fmla="*/ 2019069 w 2475602"/>
              <a:gd name="connsiteY3-162" fmla="*/ 1299389 h 1306524"/>
              <a:gd name="connsiteX4-163" fmla="*/ 1220196 w 2475602"/>
              <a:gd name="connsiteY4-164" fmla="*/ 1286747 h 1306524"/>
              <a:gd name="connsiteX5-165" fmla="*/ 586169 w 2475602"/>
              <a:gd name="connsiteY5-166" fmla="*/ 1210893 h 1306524"/>
              <a:gd name="connsiteX6-167" fmla="*/ 535447 w 2475602"/>
              <a:gd name="connsiteY6-168" fmla="*/ 1198251 h 1306524"/>
              <a:gd name="connsiteX7-169" fmla="*/ 28223 w 2475602"/>
              <a:gd name="connsiteY7-170" fmla="*/ 743129 h 1306524"/>
              <a:gd name="connsiteX8-171" fmla="*/ 40903 w 2475602"/>
              <a:gd name="connsiteY8-172" fmla="*/ 250080 h 1306524"/>
              <a:gd name="connsiteX9-173" fmla="*/ 79288 w 2475602"/>
              <a:gd name="connsiteY9-174" fmla="*/ 0 h 1306524"/>
              <a:gd name="connsiteX0-175" fmla="*/ 2422918 w 2475602"/>
              <a:gd name="connsiteY0-176" fmla="*/ 166044 h 1306524"/>
              <a:gd name="connsiteX1-177" fmla="*/ 2475602 w 2475602"/>
              <a:gd name="connsiteY1-178" fmla="*/ 1264318 h 1306524"/>
              <a:gd name="connsiteX2-179" fmla="*/ 2019069 w 2475602"/>
              <a:gd name="connsiteY2-180" fmla="*/ 1299389 h 1306524"/>
              <a:gd name="connsiteX3-181" fmla="*/ 1220196 w 2475602"/>
              <a:gd name="connsiteY3-182" fmla="*/ 1286747 h 1306524"/>
              <a:gd name="connsiteX4-183" fmla="*/ 586169 w 2475602"/>
              <a:gd name="connsiteY4-184" fmla="*/ 1210893 h 1306524"/>
              <a:gd name="connsiteX5-185" fmla="*/ 535447 w 2475602"/>
              <a:gd name="connsiteY5-186" fmla="*/ 1198251 h 1306524"/>
              <a:gd name="connsiteX6-187" fmla="*/ 28223 w 2475602"/>
              <a:gd name="connsiteY6-188" fmla="*/ 743129 h 1306524"/>
              <a:gd name="connsiteX7-189" fmla="*/ 40903 w 2475602"/>
              <a:gd name="connsiteY7-190" fmla="*/ 250080 h 1306524"/>
              <a:gd name="connsiteX8-191" fmla="*/ 79288 w 2475602"/>
              <a:gd name="connsiteY8-192" fmla="*/ 0 h 1306524"/>
              <a:gd name="connsiteX0-193" fmla="*/ 2475602 w 2475602"/>
              <a:gd name="connsiteY0-194" fmla="*/ 1264318 h 1306524"/>
              <a:gd name="connsiteX1-195" fmla="*/ 2019069 w 2475602"/>
              <a:gd name="connsiteY1-196" fmla="*/ 1299389 h 1306524"/>
              <a:gd name="connsiteX2-197" fmla="*/ 1220196 w 2475602"/>
              <a:gd name="connsiteY2-198" fmla="*/ 1286747 h 1306524"/>
              <a:gd name="connsiteX3-199" fmla="*/ 586169 w 2475602"/>
              <a:gd name="connsiteY3-200" fmla="*/ 1210893 h 1306524"/>
              <a:gd name="connsiteX4-201" fmla="*/ 535447 w 2475602"/>
              <a:gd name="connsiteY4-202" fmla="*/ 1198251 h 1306524"/>
              <a:gd name="connsiteX5-203" fmla="*/ 28223 w 2475602"/>
              <a:gd name="connsiteY5-204" fmla="*/ 743129 h 1306524"/>
              <a:gd name="connsiteX6-205" fmla="*/ 40903 w 2475602"/>
              <a:gd name="connsiteY6-206" fmla="*/ 250080 h 1306524"/>
              <a:gd name="connsiteX7-207" fmla="*/ 79288 w 2475602"/>
              <a:gd name="connsiteY7-208" fmla="*/ 0 h 1306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475602" h="1306524">
                <a:moveTo>
                  <a:pt x="2475602" y="1264318"/>
                </a:moveTo>
                <a:cubicBezTo>
                  <a:pt x="2359054" y="1304161"/>
                  <a:pt x="2210793" y="1315660"/>
                  <a:pt x="2019069" y="1299389"/>
                </a:cubicBezTo>
                <a:cubicBezTo>
                  <a:pt x="1675034" y="1270084"/>
                  <a:pt x="1478460" y="1248604"/>
                  <a:pt x="1220196" y="1286747"/>
                </a:cubicBezTo>
                <a:cubicBezTo>
                  <a:pt x="1030672" y="1314623"/>
                  <a:pt x="804845" y="1288757"/>
                  <a:pt x="586169" y="1210893"/>
                </a:cubicBezTo>
                <a:cubicBezTo>
                  <a:pt x="570356" y="1205352"/>
                  <a:pt x="550587" y="1204243"/>
                  <a:pt x="535447" y="1198251"/>
                </a:cubicBezTo>
                <a:cubicBezTo>
                  <a:pt x="310839" y="1108695"/>
                  <a:pt x="99468" y="946431"/>
                  <a:pt x="28223" y="743129"/>
                </a:cubicBezTo>
                <a:cubicBezTo>
                  <a:pt x="-31510" y="572482"/>
                  <a:pt x="18737" y="410992"/>
                  <a:pt x="40903" y="250080"/>
                </a:cubicBezTo>
                <a:cubicBezTo>
                  <a:pt x="50900" y="178283"/>
                  <a:pt x="63787" y="71055"/>
                  <a:pt x="79288" y="0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0" y="4797132"/>
            <a:ext cx="2944200" cy="2032466"/>
          </a:xfrm>
          <a:custGeom>
            <a:avLst/>
            <a:gdLst>
              <a:gd name="connsiteX0" fmla="*/ 840806 w 2944200"/>
              <a:gd name="connsiteY0" fmla="*/ 27 h 2060868"/>
              <a:gd name="connsiteX1" fmla="*/ 1051399 w 2944200"/>
              <a:gd name="connsiteY1" fmla="*/ 14054 h 2060868"/>
              <a:gd name="connsiteX2" fmla="*/ 2786836 w 2944200"/>
              <a:gd name="connsiteY2" fmla="*/ 1163449 h 2060868"/>
              <a:gd name="connsiteX3" fmla="*/ 2809315 w 2944200"/>
              <a:gd name="connsiteY3" fmla="*/ 2032466 h 2060868"/>
              <a:gd name="connsiteX4" fmla="*/ 2786027 w 2944200"/>
              <a:gd name="connsiteY4" fmla="*/ 2060868 h 2060868"/>
              <a:gd name="connsiteX5" fmla="*/ 0 w 2944200"/>
              <a:gd name="connsiteY5" fmla="*/ 2060868 h 2060868"/>
              <a:gd name="connsiteX6" fmla="*/ 0 w 2944200"/>
              <a:gd name="connsiteY6" fmla="*/ 199491 h 2060868"/>
              <a:gd name="connsiteX7" fmla="*/ 44807 w 2944200"/>
              <a:gd name="connsiteY7" fmla="*/ 176880 h 2060868"/>
              <a:gd name="connsiteX8" fmla="*/ 840806 w 2944200"/>
              <a:gd name="connsiteY8" fmla="*/ 27 h 2060868"/>
              <a:gd name="connsiteX0-1" fmla="*/ 2786027 w 2944200"/>
              <a:gd name="connsiteY0-2" fmla="*/ 2060868 h 2152308"/>
              <a:gd name="connsiteX1-3" fmla="*/ 0 w 2944200"/>
              <a:gd name="connsiteY1-4" fmla="*/ 2060868 h 2152308"/>
              <a:gd name="connsiteX2-5" fmla="*/ 0 w 2944200"/>
              <a:gd name="connsiteY2-6" fmla="*/ 199491 h 2152308"/>
              <a:gd name="connsiteX3-7" fmla="*/ 44807 w 2944200"/>
              <a:gd name="connsiteY3-8" fmla="*/ 176880 h 2152308"/>
              <a:gd name="connsiteX4-9" fmla="*/ 840806 w 2944200"/>
              <a:gd name="connsiteY4-10" fmla="*/ 27 h 2152308"/>
              <a:gd name="connsiteX5-11" fmla="*/ 1051399 w 2944200"/>
              <a:gd name="connsiteY5-12" fmla="*/ 14054 h 2152308"/>
              <a:gd name="connsiteX6-13" fmla="*/ 2786836 w 2944200"/>
              <a:gd name="connsiteY6-14" fmla="*/ 1163449 h 2152308"/>
              <a:gd name="connsiteX7-15" fmla="*/ 2809315 w 2944200"/>
              <a:gd name="connsiteY7-16" fmla="*/ 2032466 h 2152308"/>
              <a:gd name="connsiteX8-17" fmla="*/ 2877467 w 2944200"/>
              <a:gd name="connsiteY8-18" fmla="*/ 2152308 h 2152308"/>
              <a:gd name="connsiteX0-19" fmla="*/ 2786027 w 2944200"/>
              <a:gd name="connsiteY0-20" fmla="*/ 2060868 h 2060868"/>
              <a:gd name="connsiteX1-21" fmla="*/ 0 w 2944200"/>
              <a:gd name="connsiteY1-22" fmla="*/ 2060868 h 2060868"/>
              <a:gd name="connsiteX2-23" fmla="*/ 0 w 2944200"/>
              <a:gd name="connsiteY2-24" fmla="*/ 199491 h 2060868"/>
              <a:gd name="connsiteX3-25" fmla="*/ 44807 w 2944200"/>
              <a:gd name="connsiteY3-26" fmla="*/ 176880 h 2060868"/>
              <a:gd name="connsiteX4-27" fmla="*/ 840806 w 2944200"/>
              <a:gd name="connsiteY4-28" fmla="*/ 27 h 2060868"/>
              <a:gd name="connsiteX5-29" fmla="*/ 1051399 w 2944200"/>
              <a:gd name="connsiteY5-30" fmla="*/ 14054 h 2060868"/>
              <a:gd name="connsiteX6-31" fmla="*/ 2786836 w 2944200"/>
              <a:gd name="connsiteY6-32" fmla="*/ 1163449 h 2060868"/>
              <a:gd name="connsiteX7-33" fmla="*/ 2809315 w 2944200"/>
              <a:gd name="connsiteY7-34" fmla="*/ 2032466 h 2060868"/>
              <a:gd name="connsiteX0-35" fmla="*/ 0 w 2944200"/>
              <a:gd name="connsiteY0-36" fmla="*/ 2060868 h 2060868"/>
              <a:gd name="connsiteX1-37" fmla="*/ 0 w 2944200"/>
              <a:gd name="connsiteY1-38" fmla="*/ 199491 h 2060868"/>
              <a:gd name="connsiteX2-39" fmla="*/ 44807 w 2944200"/>
              <a:gd name="connsiteY2-40" fmla="*/ 176880 h 2060868"/>
              <a:gd name="connsiteX3-41" fmla="*/ 840806 w 2944200"/>
              <a:gd name="connsiteY3-42" fmla="*/ 27 h 2060868"/>
              <a:gd name="connsiteX4-43" fmla="*/ 1051399 w 2944200"/>
              <a:gd name="connsiteY4-44" fmla="*/ 14054 h 2060868"/>
              <a:gd name="connsiteX5-45" fmla="*/ 2786836 w 2944200"/>
              <a:gd name="connsiteY5-46" fmla="*/ 1163449 h 2060868"/>
              <a:gd name="connsiteX6-47" fmla="*/ 2809315 w 2944200"/>
              <a:gd name="connsiteY6-48" fmla="*/ 2032466 h 2060868"/>
              <a:gd name="connsiteX0-49" fmla="*/ 0 w 2944200"/>
              <a:gd name="connsiteY0-50" fmla="*/ 199491 h 2032466"/>
              <a:gd name="connsiteX1-51" fmla="*/ 44807 w 2944200"/>
              <a:gd name="connsiteY1-52" fmla="*/ 176880 h 2032466"/>
              <a:gd name="connsiteX2-53" fmla="*/ 840806 w 2944200"/>
              <a:gd name="connsiteY2-54" fmla="*/ 27 h 2032466"/>
              <a:gd name="connsiteX3-55" fmla="*/ 1051399 w 2944200"/>
              <a:gd name="connsiteY3-56" fmla="*/ 14054 h 2032466"/>
              <a:gd name="connsiteX4-57" fmla="*/ 2786836 w 2944200"/>
              <a:gd name="connsiteY4-58" fmla="*/ 1163449 h 2032466"/>
              <a:gd name="connsiteX5-59" fmla="*/ 2809315 w 2944200"/>
              <a:gd name="connsiteY5-60" fmla="*/ 2032466 h 20324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944200" h="2032466">
                <a:moveTo>
                  <a:pt x="0" y="199491"/>
                </a:moveTo>
                <a:lnTo>
                  <a:pt x="44807" y="176880"/>
                </a:lnTo>
                <a:cubicBezTo>
                  <a:pt x="295590" y="63915"/>
                  <a:pt x="562670" y="-1525"/>
                  <a:pt x="840806" y="27"/>
                </a:cubicBezTo>
                <a:cubicBezTo>
                  <a:pt x="910340" y="414"/>
                  <a:pt x="980565" y="4989"/>
                  <a:pt x="1051399" y="14054"/>
                </a:cubicBezTo>
                <a:cubicBezTo>
                  <a:pt x="1756771" y="104477"/>
                  <a:pt x="2412336" y="578652"/>
                  <a:pt x="2786836" y="1163449"/>
                </a:cubicBezTo>
                <a:cubicBezTo>
                  <a:pt x="3010240" y="1512352"/>
                  <a:pt x="2975482" y="1800093"/>
                  <a:pt x="2809315" y="2032466"/>
                </a:cubicBez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0"/>
            </p:custDataLst>
          </p:nvPr>
        </p:nvSpPr>
        <p:spPr>
          <a:xfrm>
            <a:off x="0" y="5106522"/>
            <a:ext cx="2605865" cy="1751478"/>
          </a:xfrm>
          <a:custGeom>
            <a:avLst/>
            <a:gdLst>
              <a:gd name="connsiteX0" fmla="*/ 813526 w 2605865"/>
              <a:gd name="connsiteY0" fmla="*/ 155 h 1751478"/>
              <a:gd name="connsiteX1" fmla="*/ 988062 w 2605865"/>
              <a:gd name="connsiteY1" fmla="*/ 7801 h 1751478"/>
              <a:gd name="connsiteX2" fmla="*/ 2457483 w 2605865"/>
              <a:gd name="connsiteY2" fmla="*/ 891952 h 1751478"/>
              <a:gd name="connsiteX3" fmla="*/ 2426261 w 2605865"/>
              <a:gd name="connsiteY3" fmla="*/ 1736886 h 1751478"/>
              <a:gd name="connsiteX4" fmla="*/ 2411664 w 2605865"/>
              <a:gd name="connsiteY4" fmla="*/ 1751478 h 1751478"/>
              <a:gd name="connsiteX5" fmla="*/ 0 w 2605865"/>
              <a:gd name="connsiteY5" fmla="*/ 1751478 h 1751478"/>
              <a:gd name="connsiteX6" fmla="*/ 0 w 2605865"/>
              <a:gd name="connsiteY6" fmla="*/ 230460 h 1751478"/>
              <a:gd name="connsiteX7" fmla="*/ 1592 w 2605865"/>
              <a:gd name="connsiteY7" fmla="*/ 229499 h 1751478"/>
              <a:gd name="connsiteX8" fmla="*/ 813526 w 2605865"/>
              <a:gd name="connsiteY8" fmla="*/ 155 h 1751478"/>
              <a:gd name="connsiteX0-1" fmla="*/ 0 w 2605865"/>
              <a:gd name="connsiteY0-2" fmla="*/ 1751478 h 1842918"/>
              <a:gd name="connsiteX1-3" fmla="*/ 0 w 2605865"/>
              <a:gd name="connsiteY1-4" fmla="*/ 230460 h 1842918"/>
              <a:gd name="connsiteX2-5" fmla="*/ 1592 w 2605865"/>
              <a:gd name="connsiteY2-6" fmla="*/ 229499 h 1842918"/>
              <a:gd name="connsiteX3-7" fmla="*/ 813526 w 2605865"/>
              <a:gd name="connsiteY3-8" fmla="*/ 155 h 1842918"/>
              <a:gd name="connsiteX4-9" fmla="*/ 988062 w 2605865"/>
              <a:gd name="connsiteY4-10" fmla="*/ 7801 h 1842918"/>
              <a:gd name="connsiteX5-11" fmla="*/ 2457483 w 2605865"/>
              <a:gd name="connsiteY5-12" fmla="*/ 891952 h 1842918"/>
              <a:gd name="connsiteX6-13" fmla="*/ 2426261 w 2605865"/>
              <a:gd name="connsiteY6-14" fmla="*/ 1736886 h 1842918"/>
              <a:gd name="connsiteX7-15" fmla="*/ 2411664 w 2605865"/>
              <a:gd name="connsiteY7-16" fmla="*/ 1751478 h 1842918"/>
              <a:gd name="connsiteX8-17" fmla="*/ 91440 w 2605865"/>
              <a:gd name="connsiteY8-18" fmla="*/ 1842918 h 1842918"/>
              <a:gd name="connsiteX0-19" fmla="*/ 0 w 2605865"/>
              <a:gd name="connsiteY0-20" fmla="*/ 1751478 h 1751478"/>
              <a:gd name="connsiteX1-21" fmla="*/ 0 w 2605865"/>
              <a:gd name="connsiteY1-22" fmla="*/ 230460 h 1751478"/>
              <a:gd name="connsiteX2-23" fmla="*/ 1592 w 2605865"/>
              <a:gd name="connsiteY2-24" fmla="*/ 229499 h 1751478"/>
              <a:gd name="connsiteX3-25" fmla="*/ 813526 w 2605865"/>
              <a:gd name="connsiteY3-26" fmla="*/ 155 h 1751478"/>
              <a:gd name="connsiteX4-27" fmla="*/ 988062 w 2605865"/>
              <a:gd name="connsiteY4-28" fmla="*/ 7801 h 1751478"/>
              <a:gd name="connsiteX5-29" fmla="*/ 2457483 w 2605865"/>
              <a:gd name="connsiteY5-30" fmla="*/ 891952 h 1751478"/>
              <a:gd name="connsiteX6-31" fmla="*/ 2426261 w 2605865"/>
              <a:gd name="connsiteY6-32" fmla="*/ 1736886 h 1751478"/>
              <a:gd name="connsiteX7-33" fmla="*/ 2411664 w 2605865"/>
              <a:gd name="connsiteY7-34" fmla="*/ 1751478 h 1751478"/>
              <a:gd name="connsiteX0-35" fmla="*/ 0 w 2605865"/>
              <a:gd name="connsiteY0-36" fmla="*/ 230460 h 1751478"/>
              <a:gd name="connsiteX1-37" fmla="*/ 1592 w 2605865"/>
              <a:gd name="connsiteY1-38" fmla="*/ 229499 h 1751478"/>
              <a:gd name="connsiteX2-39" fmla="*/ 813526 w 2605865"/>
              <a:gd name="connsiteY2-40" fmla="*/ 155 h 1751478"/>
              <a:gd name="connsiteX3-41" fmla="*/ 988062 w 2605865"/>
              <a:gd name="connsiteY3-42" fmla="*/ 7801 h 1751478"/>
              <a:gd name="connsiteX4-43" fmla="*/ 2457483 w 2605865"/>
              <a:gd name="connsiteY4-44" fmla="*/ 891952 h 1751478"/>
              <a:gd name="connsiteX5-45" fmla="*/ 2426261 w 2605865"/>
              <a:gd name="connsiteY5-46" fmla="*/ 1736886 h 1751478"/>
              <a:gd name="connsiteX6-47" fmla="*/ 2411664 w 2605865"/>
              <a:gd name="connsiteY6-48" fmla="*/ 1751478 h 1751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05865" h="1751478">
                <a:moveTo>
                  <a:pt x="0" y="230460"/>
                </a:moveTo>
                <a:lnTo>
                  <a:pt x="1592" y="229499"/>
                </a:lnTo>
                <a:cubicBezTo>
                  <a:pt x="252700" y="90774"/>
                  <a:pt x="525563" y="4285"/>
                  <a:pt x="813526" y="155"/>
                </a:cubicBezTo>
                <a:cubicBezTo>
                  <a:pt x="871118" y="-671"/>
                  <a:pt x="929315" y="1798"/>
                  <a:pt x="988062" y="7801"/>
                </a:cubicBezTo>
                <a:cubicBezTo>
                  <a:pt x="1578857" y="68011"/>
                  <a:pt x="2122961" y="407663"/>
                  <a:pt x="2457483" y="891952"/>
                </a:cubicBezTo>
                <a:cubicBezTo>
                  <a:pt x="2690665" y="1229383"/>
                  <a:pt x="2625042" y="1514490"/>
                  <a:pt x="2426261" y="1736886"/>
                </a:cubicBezTo>
                <a:lnTo>
                  <a:pt x="2411664" y="1751478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1"/>
            </p:custDataLst>
          </p:nvPr>
        </p:nvSpPr>
        <p:spPr>
          <a:xfrm>
            <a:off x="0" y="5440188"/>
            <a:ext cx="2230384" cy="1417812"/>
          </a:xfrm>
          <a:custGeom>
            <a:avLst/>
            <a:gdLst>
              <a:gd name="connsiteX0" fmla="*/ 776427 w 2230384"/>
              <a:gd name="connsiteY0" fmla="*/ 1227 h 1417812"/>
              <a:gd name="connsiteX1" fmla="*/ 912057 w 2230384"/>
              <a:gd name="connsiteY1" fmla="*/ 2534 h 1417812"/>
              <a:gd name="connsiteX2" fmla="*/ 2090128 w 2230384"/>
              <a:gd name="connsiteY2" fmla="*/ 608810 h 1417812"/>
              <a:gd name="connsiteX3" fmla="*/ 2096028 w 2230384"/>
              <a:gd name="connsiteY3" fmla="*/ 1317550 h 1417812"/>
              <a:gd name="connsiteX4" fmla="*/ 1992535 w 2230384"/>
              <a:gd name="connsiteY4" fmla="*/ 1417812 h 1417812"/>
              <a:gd name="connsiteX5" fmla="*/ 0 w 2230384"/>
              <a:gd name="connsiteY5" fmla="*/ 1417812 h 1417812"/>
              <a:gd name="connsiteX6" fmla="*/ 0 w 2230384"/>
              <a:gd name="connsiteY6" fmla="*/ 270027 h 1417812"/>
              <a:gd name="connsiteX7" fmla="*/ 25904 w 2230384"/>
              <a:gd name="connsiteY7" fmla="*/ 252685 h 1417812"/>
              <a:gd name="connsiteX8" fmla="*/ 776427 w 2230384"/>
              <a:gd name="connsiteY8" fmla="*/ 1227 h 1417812"/>
              <a:gd name="connsiteX0-1" fmla="*/ 0 w 2230384"/>
              <a:gd name="connsiteY0-2" fmla="*/ 1417812 h 1509252"/>
              <a:gd name="connsiteX1-3" fmla="*/ 0 w 2230384"/>
              <a:gd name="connsiteY1-4" fmla="*/ 270027 h 1509252"/>
              <a:gd name="connsiteX2-5" fmla="*/ 25904 w 2230384"/>
              <a:gd name="connsiteY2-6" fmla="*/ 252685 h 1509252"/>
              <a:gd name="connsiteX3-7" fmla="*/ 776427 w 2230384"/>
              <a:gd name="connsiteY3-8" fmla="*/ 1227 h 1509252"/>
              <a:gd name="connsiteX4-9" fmla="*/ 912057 w 2230384"/>
              <a:gd name="connsiteY4-10" fmla="*/ 2534 h 1509252"/>
              <a:gd name="connsiteX5-11" fmla="*/ 2090128 w 2230384"/>
              <a:gd name="connsiteY5-12" fmla="*/ 608810 h 1509252"/>
              <a:gd name="connsiteX6-13" fmla="*/ 2096028 w 2230384"/>
              <a:gd name="connsiteY6-14" fmla="*/ 1317550 h 1509252"/>
              <a:gd name="connsiteX7-15" fmla="*/ 1992535 w 2230384"/>
              <a:gd name="connsiteY7-16" fmla="*/ 1417812 h 1509252"/>
              <a:gd name="connsiteX8-17" fmla="*/ 91440 w 2230384"/>
              <a:gd name="connsiteY8-18" fmla="*/ 1509252 h 1509252"/>
              <a:gd name="connsiteX0-19" fmla="*/ 0 w 2230384"/>
              <a:gd name="connsiteY0-20" fmla="*/ 1417812 h 1417812"/>
              <a:gd name="connsiteX1-21" fmla="*/ 0 w 2230384"/>
              <a:gd name="connsiteY1-22" fmla="*/ 270027 h 1417812"/>
              <a:gd name="connsiteX2-23" fmla="*/ 25904 w 2230384"/>
              <a:gd name="connsiteY2-24" fmla="*/ 252685 h 1417812"/>
              <a:gd name="connsiteX3-25" fmla="*/ 776427 w 2230384"/>
              <a:gd name="connsiteY3-26" fmla="*/ 1227 h 1417812"/>
              <a:gd name="connsiteX4-27" fmla="*/ 912057 w 2230384"/>
              <a:gd name="connsiteY4-28" fmla="*/ 2534 h 1417812"/>
              <a:gd name="connsiteX5-29" fmla="*/ 2090128 w 2230384"/>
              <a:gd name="connsiteY5-30" fmla="*/ 608810 h 1417812"/>
              <a:gd name="connsiteX6-31" fmla="*/ 2096028 w 2230384"/>
              <a:gd name="connsiteY6-32" fmla="*/ 1317550 h 1417812"/>
              <a:gd name="connsiteX7-33" fmla="*/ 1992535 w 2230384"/>
              <a:gd name="connsiteY7-34" fmla="*/ 1417812 h 1417812"/>
              <a:gd name="connsiteX0-35" fmla="*/ 0 w 2230384"/>
              <a:gd name="connsiteY0-36" fmla="*/ 270027 h 1417812"/>
              <a:gd name="connsiteX1-37" fmla="*/ 25904 w 2230384"/>
              <a:gd name="connsiteY1-38" fmla="*/ 252685 h 1417812"/>
              <a:gd name="connsiteX2-39" fmla="*/ 776427 w 2230384"/>
              <a:gd name="connsiteY2-40" fmla="*/ 1227 h 1417812"/>
              <a:gd name="connsiteX3-41" fmla="*/ 912057 w 2230384"/>
              <a:gd name="connsiteY3-42" fmla="*/ 2534 h 1417812"/>
              <a:gd name="connsiteX4-43" fmla="*/ 2090128 w 2230384"/>
              <a:gd name="connsiteY4-44" fmla="*/ 608810 h 1417812"/>
              <a:gd name="connsiteX5-45" fmla="*/ 2096028 w 2230384"/>
              <a:gd name="connsiteY5-46" fmla="*/ 1317550 h 1417812"/>
              <a:gd name="connsiteX6-47" fmla="*/ 1992535 w 2230384"/>
              <a:gd name="connsiteY6-48" fmla="*/ 1417812 h 14178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230384" h="1417812">
                <a:moveTo>
                  <a:pt x="0" y="270027"/>
                </a:moveTo>
                <a:lnTo>
                  <a:pt x="25904" y="252685"/>
                </a:lnTo>
                <a:cubicBezTo>
                  <a:pt x="255160" y="109345"/>
                  <a:pt x="507774" y="13040"/>
                  <a:pt x="776427" y="1227"/>
                </a:cubicBezTo>
                <a:cubicBezTo>
                  <a:pt x="821203" y="-743"/>
                  <a:pt x="866424" y="-365"/>
                  <a:pt x="912057" y="2534"/>
                </a:cubicBezTo>
                <a:cubicBezTo>
                  <a:pt x="1378129" y="32231"/>
                  <a:pt x="1802729" y="233517"/>
                  <a:pt x="2090128" y="608810"/>
                </a:cubicBezTo>
                <a:cubicBezTo>
                  <a:pt x="2296930" y="878918"/>
                  <a:pt x="2254466" y="1124785"/>
                  <a:pt x="2096028" y="1317550"/>
                </a:cubicBezTo>
                <a:lnTo>
                  <a:pt x="1992535" y="1417812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0" y="5809012"/>
            <a:ext cx="1808746" cy="1048988"/>
          </a:xfrm>
          <a:custGeom>
            <a:avLst/>
            <a:gdLst>
              <a:gd name="connsiteX0" fmla="*/ 810718 w 1808746"/>
              <a:gd name="connsiteY0" fmla="*/ 1 h 1048988"/>
              <a:gd name="connsiteX1" fmla="*/ 1684770 w 1808746"/>
              <a:gd name="connsiteY1" fmla="*/ 328401 h 1048988"/>
              <a:gd name="connsiteX2" fmla="*/ 1609681 w 1808746"/>
              <a:gd name="connsiteY2" fmla="*/ 985064 h 1048988"/>
              <a:gd name="connsiteX3" fmla="*/ 1515465 w 1808746"/>
              <a:gd name="connsiteY3" fmla="*/ 1048988 h 1048988"/>
              <a:gd name="connsiteX4" fmla="*/ 0 w 1808746"/>
              <a:gd name="connsiteY4" fmla="*/ 1048988 h 1048988"/>
              <a:gd name="connsiteX5" fmla="*/ 0 w 1808746"/>
              <a:gd name="connsiteY5" fmla="*/ 330853 h 1048988"/>
              <a:gd name="connsiteX6" fmla="*/ 127324 w 1808746"/>
              <a:gd name="connsiteY6" fmla="*/ 235774 h 1048988"/>
              <a:gd name="connsiteX7" fmla="*/ 810718 w 1808746"/>
              <a:gd name="connsiteY7" fmla="*/ 1 h 1048988"/>
              <a:gd name="connsiteX0-1" fmla="*/ 0 w 1808746"/>
              <a:gd name="connsiteY0-2" fmla="*/ 1048988 h 1140428"/>
              <a:gd name="connsiteX1-3" fmla="*/ 0 w 1808746"/>
              <a:gd name="connsiteY1-4" fmla="*/ 330853 h 1140428"/>
              <a:gd name="connsiteX2-5" fmla="*/ 127324 w 1808746"/>
              <a:gd name="connsiteY2-6" fmla="*/ 235774 h 1140428"/>
              <a:gd name="connsiteX3-7" fmla="*/ 810718 w 1808746"/>
              <a:gd name="connsiteY3-8" fmla="*/ 1 h 1140428"/>
              <a:gd name="connsiteX4-9" fmla="*/ 1684770 w 1808746"/>
              <a:gd name="connsiteY4-10" fmla="*/ 328401 h 1140428"/>
              <a:gd name="connsiteX5-11" fmla="*/ 1609681 w 1808746"/>
              <a:gd name="connsiteY5-12" fmla="*/ 985064 h 1140428"/>
              <a:gd name="connsiteX6-13" fmla="*/ 1515465 w 1808746"/>
              <a:gd name="connsiteY6-14" fmla="*/ 1048988 h 1140428"/>
              <a:gd name="connsiteX7-15" fmla="*/ 91440 w 1808746"/>
              <a:gd name="connsiteY7-16" fmla="*/ 1140428 h 1140428"/>
              <a:gd name="connsiteX0-17" fmla="*/ 0 w 1808746"/>
              <a:gd name="connsiteY0-18" fmla="*/ 1048988 h 1048988"/>
              <a:gd name="connsiteX1-19" fmla="*/ 0 w 1808746"/>
              <a:gd name="connsiteY1-20" fmla="*/ 330853 h 1048988"/>
              <a:gd name="connsiteX2-21" fmla="*/ 127324 w 1808746"/>
              <a:gd name="connsiteY2-22" fmla="*/ 235774 h 1048988"/>
              <a:gd name="connsiteX3-23" fmla="*/ 810718 w 1808746"/>
              <a:gd name="connsiteY3-24" fmla="*/ 1 h 1048988"/>
              <a:gd name="connsiteX4-25" fmla="*/ 1684770 w 1808746"/>
              <a:gd name="connsiteY4-26" fmla="*/ 328401 h 1048988"/>
              <a:gd name="connsiteX5-27" fmla="*/ 1609681 w 1808746"/>
              <a:gd name="connsiteY5-28" fmla="*/ 985064 h 1048988"/>
              <a:gd name="connsiteX6-29" fmla="*/ 1515465 w 1808746"/>
              <a:gd name="connsiteY6-30" fmla="*/ 1048988 h 1048988"/>
              <a:gd name="connsiteX0-31" fmla="*/ 0 w 1808746"/>
              <a:gd name="connsiteY0-32" fmla="*/ 330853 h 1048988"/>
              <a:gd name="connsiteX1-33" fmla="*/ 127324 w 1808746"/>
              <a:gd name="connsiteY1-34" fmla="*/ 235774 h 1048988"/>
              <a:gd name="connsiteX2-35" fmla="*/ 810718 w 1808746"/>
              <a:gd name="connsiteY2-36" fmla="*/ 1 h 1048988"/>
              <a:gd name="connsiteX3-37" fmla="*/ 1684770 w 1808746"/>
              <a:gd name="connsiteY3-38" fmla="*/ 328401 h 1048988"/>
              <a:gd name="connsiteX4-39" fmla="*/ 1609681 w 1808746"/>
              <a:gd name="connsiteY4-40" fmla="*/ 985064 h 1048988"/>
              <a:gd name="connsiteX5-41" fmla="*/ 1515465 w 1808746"/>
              <a:gd name="connsiteY5-42" fmla="*/ 1048988 h 1048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808746" h="1048988">
                <a:moveTo>
                  <a:pt x="0" y="330853"/>
                </a:moveTo>
                <a:lnTo>
                  <a:pt x="127324" y="235774"/>
                </a:lnTo>
                <a:cubicBezTo>
                  <a:pt x="331466" y="97283"/>
                  <a:pt x="560727" y="194"/>
                  <a:pt x="810718" y="1"/>
                </a:cubicBezTo>
                <a:cubicBezTo>
                  <a:pt x="1138608" y="-272"/>
                  <a:pt x="1456768" y="71541"/>
                  <a:pt x="1684770" y="328401"/>
                </a:cubicBezTo>
                <a:cubicBezTo>
                  <a:pt x="1900188" y="571046"/>
                  <a:pt x="1808766" y="819443"/>
                  <a:pt x="1609681" y="985064"/>
                </a:cubicBezTo>
                <a:lnTo>
                  <a:pt x="1515465" y="1048988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3"/>
            </p:custDataLst>
          </p:nvPr>
        </p:nvSpPr>
        <p:spPr>
          <a:xfrm>
            <a:off x="0" y="6137510"/>
            <a:ext cx="1357058" cy="720491"/>
          </a:xfrm>
          <a:custGeom>
            <a:avLst/>
            <a:gdLst>
              <a:gd name="connsiteX0" fmla="*/ 999806 w 1357058"/>
              <a:gd name="connsiteY0" fmla="*/ 692 h 720491"/>
              <a:gd name="connsiteX1" fmla="*/ 1254078 w 1357058"/>
              <a:gd name="connsiteY1" fmla="*/ 100950 h 720491"/>
              <a:gd name="connsiteX2" fmla="*/ 937392 w 1357058"/>
              <a:gd name="connsiteY2" fmla="*/ 669333 h 720491"/>
              <a:gd name="connsiteX3" fmla="*/ 658709 w 1357058"/>
              <a:gd name="connsiteY3" fmla="*/ 669333 h 720491"/>
              <a:gd name="connsiteX4" fmla="*/ 550590 w 1357058"/>
              <a:gd name="connsiteY4" fmla="*/ 691423 h 720491"/>
              <a:gd name="connsiteX5" fmla="*/ 474686 w 1357058"/>
              <a:gd name="connsiteY5" fmla="*/ 720491 h 720491"/>
              <a:gd name="connsiteX6" fmla="*/ 0 w 1357058"/>
              <a:gd name="connsiteY6" fmla="*/ 720491 h 720491"/>
              <a:gd name="connsiteX7" fmla="*/ 0 w 1357058"/>
              <a:gd name="connsiteY7" fmla="*/ 378828 h 720491"/>
              <a:gd name="connsiteX8" fmla="*/ 2 w 1357058"/>
              <a:gd name="connsiteY8" fmla="*/ 378826 h 720491"/>
              <a:gd name="connsiteX9" fmla="*/ 722046 w 1357058"/>
              <a:gd name="connsiteY9" fmla="*/ 25166 h 720491"/>
              <a:gd name="connsiteX10" fmla="*/ 999806 w 1357058"/>
              <a:gd name="connsiteY10" fmla="*/ 692 h 720491"/>
              <a:gd name="connsiteX0-1" fmla="*/ 0 w 1357058"/>
              <a:gd name="connsiteY0-2" fmla="*/ 720491 h 811931"/>
              <a:gd name="connsiteX1-3" fmla="*/ 0 w 1357058"/>
              <a:gd name="connsiteY1-4" fmla="*/ 378828 h 811931"/>
              <a:gd name="connsiteX2-5" fmla="*/ 2 w 1357058"/>
              <a:gd name="connsiteY2-6" fmla="*/ 378826 h 811931"/>
              <a:gd name="connsiteX3-7" fmla="*/ 722046 w 1357058"/>
              <a:gd name="connsiteY3-8" fmla="*/ 25166 h 811931"/>
              <a:gd name="connsiteX4-9" fmla="*/ 999806 w 1357058"/>
              <a:gd name="connsiteY4-10" fmla="*/ 692 h 811931"/>
              <a:gd name="connsiteX5-11" fmla="*/ 1254078 w 1357058"/>
              <a:gd name="connsiteY5-12" fmla="*/ 100950 h 811931"/>
              <a:gd name="connsiteX6-13" fmla="*/ 937392 w 1357058"/>
              <a:gd name="connsiteY6-14" fmla="*/ 669333 h 811931"/>
              <a:gd name="connsiteX7-15" fmla="*/ 658709 w 1357058"/>
              <a:gd name="connsiteY7-16" fmla="*/ 669333 h 811931"/>
              <a:gd name="connsiteX8-17" fmla="*/ 550590 w 1357058"/>
              <a:gd name="connsiteY8-18" fmla="*/ 691423 h 811931"/>
              <a:gd name="connsiteX9-19" fmla="*/ 474686 w 1357058"/>
              <a:gd name="connsiteY9-20" fmla="*/ 720491 h 811931"/>
              <a:gd name="connsiteX10-21" fmla="*/ 91440 w 1357058"/>
              <a:gd name="connsiteY10-22" fmla="*/ 811931 h 811931"/>
              <a:gd name="connsiteX0-23" fmla="*/ 0 w 1357058"/>
              <a:gd name="connsiteY0-24" fmla="*/ 720491 h 720491"/>
              <a:gd name="connsiteX1-25" fmla="*/ 0 w 1357058"/>
              <a:gd name="connsiteY1-26" fmla="*/ 378828 h 720491"/>
              <a:gd name="connsiteX2-27" fmla="*/ 2 w 1357058"/>
              <a:gd name="connsiteY2-28" fmla="*/ 378826 h 720491"/>
              <a:gd name="connsiteX3-29" fmla="*/ 722046 w 1357058"/>
              <a:gd name="connsiteY3-30" fmla="*/ 25166 h 720491"/>
              <a:gd name="connsiteX4-31" fmla="*/ 999806 w 1357058"/>
              <a:gd name="connsiteY4-32" fmla="*/ 692 h 720491"/>
              <a:gd name="connsiteX5-33" fmla="*/ 1254078 w 1357058"/>
              <a:gd name="connsiteY5-34" fmla="*/ 100950 h 720491"/>
              <a:gd name="connsiteX6-35" fmla="*/ 937392 w 1357058"/>
              <a:gd name="connsiteY6-36" fmla="*/ 669333 h 720491"/>
              <a:gd name="connsiteX7-37" fmla="*/ 658709 w 1357058"/>
              <a:gd name="connsiteY7-38" fmla="*/ 669333 h 720491"/>
              <a:gd name="connsiteX8-39" fmla="*/ 550590 w 1357058"/>
              <a:gd name="connsiteY8-40" fmla="*/ 691423 h 720491"/>
              <a:gd name="connsiteX9-41" fmla="*/ 474686 w 1357058"/>
              <a:gd name="connsiteY9-42" fmla="*/ 720491 h 720491"/>
              <a:gd name="connsiteX0-43" fmla="*/ 0 w 1357058"/>
              <a:gd name="connsiteY0-44" fmla="*/ 378828 h 720491"/>
              <a:gd name="connsiteX1-45" fmla="*/ 2 w 1357058"/>
              <a:gd name="connsiteY1-46" fmla="*/ 378826 h 720491"/>
              <a:gd name="connsiteX2-47" fmla="*/ 722046 w 1357058"/>
              <a:gd name="connsiteY2-48" fmla="*/ 25166 h 720491"/>
              <a:gd name="connsiteX3-49" fmla="*/ 999806 w 1357058"/>
              <a:gd name="connsiteY3-50" fmla="*/ 692 h 720491"/>
              <a:gd name="connsiteX4-51" fmla="*/ 1254078 w 1357058"/>
              <a:gd name="connsiteY4-52" fmla="*/ 100950 h 720491"/>
              <a:gd name="connsiteX5-53" fmla="*/ 937392 w 1357058"/>
              <a:gd name="connsiteY5-54" fmla="*/ 669333 h 720491"/>
              <a:gd name="connsiteX6-55" fmla="*/ 658709 w 1357058"/>
              <a:gd name="connsiteY6-56" fmla="*/ 669333 h 720491"/>
              <a:gd name="connsiteX7-57" fmla="*/ 550590 w 1357058"/>
              <a:gd name="connsiteY7-58" fmla="*/ 691423 h 720491"/>
              <a:gd name="connsiteX8-59" fmla="*/ 474686 w 1357058"/>
              <a:gd name="connsiteY8-60" fmla="*/ 720491 h 720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357058" h="720491">
                <a:moveTo>
                  <a:pt x="0" y="378828"/>
                </a:moveTo>
                <a:lnTo>
                  <a:pt x="2" y="378826"/>
                </a:lnTo>
                <a:cubicBezTo>
                  <a:pt x="198173" y="229683"/>
                  <a:pt x="447980" y="60431"/>
                  <a:pt x="722046" y="25166"/>
                </a:cubicBezTo>
                <a:cubicBezTo>
                  <a:pt x="817287" y="12914"/>
                  <a:pt x="910503" y="-3591"/>
                  <a:pt x="999806" y="692"/>
                </a:cubicBezTo>
                <a:cubicBezTo>
                  <a:pt x="1089108" y="4976"/>
                  <a:pt x="1174496" y="30048"/>
                  <a:pt x="1254078" y="100950"/>
                </a:cubicBezTo>
                <a:cubicBezTo>
                  <a:pt x="1515596" y="333798"/>
                  <a:pt x="1230711" y="670040"/>
                  <a:pt x="937392" y="669333"/>
                </a:cubicBezTo>
                <a:cubicBezTo>
                  <a:pt x="837843" y="669144"/>
                  <a:pt x="752639" y="659734"/>
                  <a:pt x="658709" y="669333"/>
                </a:cubicBezTo>
                <a:cubicBezTo>
                  <a:pt x="622741" y="672939"/>
                  <a:pt x="586591" y="680600"/>
                  <a:pt x="550590" y="691423"/>
                </a:cubicBezTo>
                <a:lnTo>
                  <a:pt x="474686" y="720491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3" name="任意多边形: 形状 22" descr="C:/Users/kingsoft/AppData/Local/Temp/fig2wpp/@svg_Vector-2178&amp;8989.svg"/>
          <p:cNvSpPr/>
          <p:nvPr userDrawn="1">
            <p:custDataLst>
              <p:tags r:id="rId14"/>
            </p:custDataLst>
          </p:nvPr>
        </p:nvSpPr>
        <p:spPr>
          <a:xfrm>
            <a:off x="9971677" y="6242814"/>
            <a:ext cx="2220323" cy="615186"/>
          </a:xfrm>
          <a:custGeom>
            <a:avLst/>
            <a:gdLst>
              <a:gd name="connsiteX0" fmla="*/ 2220323 w 2220323"/>
              <a:gd name="connsiteY0" fmla="*/ 0 h 615186"/>
              <a:gd name="connsiteX1" fmla="*/ 2220323 w 2220323"/>
              <a:gd name="connsiteY1" fmla="*/ 578680 h 615186"/>
              <a:gd name="connsiteX2" fmla="*/ 2161010 w 2220323"/>
              <a:gd name="connsiteY2" fmla="*/ 615186 h 615186"/>
              <a:gd name="connsiteX3" fmla="*/ 0 w 2220323"/>
              <a:gd name="connsiteY3" fmla="*/ 615186 h 615186"/>
              <a:gd name="connsiteX4" fmla="*/ 6983 w 2220323"/>
              <a:gd name="connsiteY4" fmla="*/ 601050 h 615186"/>
              <a:gd name="connsiteX5" fmla="*/ 1125302 w 2220323"/>
              <a:gd name="connsiteY5" fmla="*/ 146380 h 615186"/>
              <a:gd name="connsiteX6" fmla="*/ 1743643 w 2220323"/>
              <a:gd name="connsiteY6" fmla="*/ 361078 h 615186"/>
              <a:gd name="connsiteX7" fmla="*/ 2166971 w 2220323"/>
              <a:gd name="connsiteY7" fmla="*/ 26306 h 615186"/>
              <a:gd name="connsiteX0-1" fmla="*/ 2161010 w 2252450"/>
              <a:gd name="connsiteY0-2" fmla="*/ 615186 h 706626"/>
              <a:gd name="connsiteX1-3" fmla="*/ 0 w 2252450"/>
              <a:gd name="connsiteY1-4" fmla="*/ 615186 h 706626"/>
              <a:gd name="connsiteX2-5" fmla="*/ 6983 w 2252450"/>
              <a:gd name="connsiteY2-6" fmla="*/ 601050 h 706626"/>
              <a:gd name="connsiteX3-7" fmla="*/ 1125302 w 2252450"/>
              <a:gd name="connsiteY3-8" fmla="*/ 146380 h 706626"/>
              <a:gd name="connsiteX4-9" fmla="*/ 1743643 w 2252450"/>
              <a:gd name="connsiteY4-10" fmla="*/ 361078 h 706626"/>
              <a:gd name="connsiteX5-11" fmla="*/ 2166971 w 2252450"/>
              <a:gd name="connsiteY5-12" fmla="*/ 26306 h 706626"/>
              <a:gd name="connsiteX6-13" fmla="*/ 2220323 w 2252450"/>
              <a:gd name="connsiteY6-14" fmla="*/ 0 h 706626"/>
              <a:gd name="connsiteX7-15" fmla="*/ 2220323 w 2252450"/>
              <a:gd name="connsiteY7-16" fmla="*/ 578680 h 706626"/>
              <a:gd name="connsiteX8" fmla="*/ 2252450 w 2252450"/>
              <a:gd name="connsiteY8" fmla="*/ 706626 h 706626"/>
              <a:gd name="connsiteX0-17" fmla="*/ 2161010 w 2252450"/>
              <a:gd name="connsiteY0-18" fmla="*/ 615186 h 706626"/>
              <a:gd name="connsiteX1-19" fmla="*/ 0 w 2252450"/>
              <a:gd name="connsiteY1-20" fmla="*/ 615186 h 706626"/>
              <a:gd name="connsiteX2-21" fmla="*/ 6983 w 2252450"/>
              <a:gd name="connsiteY2-22" fmla="*/ 601050 h 706626"/>
              <a:gd name="connsiteX3-23" fmla="*/ 1125302 w 2252450"/>
              <a:gd name="connsiteY3-24" fmla="*/ 146380 h 706626"/>
              <a:gd name="connsiteX4-25" fmla="*/ 1743643 w 2252450"/>
              <a:gd name="connsiteY4-26" fmla="*/ 361078 h 706626"/>
              <a:gd name="connsiteX5-27" fmla="*/ 2166971 w 2252450"/>
              <a:gd name="connsiteY5-28" fmla="*/ 26306 h 706626"/>
              <a:gd name="connsiteX6-29" fmla="*/ 2220323 w 2252450"/>
              <a:gd name="connsiteY6-30" fmla="*/ 0 h 706626"/>
              <a:gd name="connsiteX7-31" fmla="*/ 2252450 w 2252450"/>
              <a:gd name="connsiteY7-32" fmla="*/ 706626 h 706626"/>
              <a:gd name="connsiteX0-33" fmla="*/ 2161010 w 2220323"/>
              <a:gd name="connsiteY0-34" fmla="*/ 615186 h 615186"/>
              <a:gd name="connsiteX1-35" fmla="*/ 0 w 2220323"/>
              <a:gd name="connsiteY1-36" fmla="*/ 615186 h 615186"/>
              <a:gd name="connsiteX2-37" fmla="*/ 6983 w 2220323"/>
              <a:gd name="connsiteY2-38" fmla="*/ 601050 h 615186"/>
              <a:gd name="connsiteX3-39" fmla="*/ 1125302 w 2220323"/>
              <a:gd name="connsiteY3-40" fmla="*/ 146380 h 615186"/>
              <a:gd name="connsiteX4-41" fmla="*/ 1743643 w 2220323"/>
              <a:gd name="connsiteY4-42" fmla="*/ 361078 h 615186"/>
              <a:gd name="connsiteX5-43" fmla="*/ 2166971 w 2220323"/>
              <a:gd name="connsiteY5-44" fmla="*/ 26306 h 615186"/>
              <a:gd name="connsiteX6-45" fmla="*/ 2220323 w 2220323"/>
              <a:gd name="connsiteY6-46" fmla="*/ 0 h 615186"/>
              <a:gd name="connsiteX0-47" fmla="*/ 0 w 2220323"/>
              <a:gd name="connsiteY0-48" fmla="*/ 615186 h 615186"/>
              <a:gd name="connsiteX1-49" fmla="*/ 6983 w 2220323"/>
              <a:gd name="connsiteY1-50" fmla="*/ 601050 h 615186"/>
              <a:gd name="connsiteX2-51" fmla="*/ 1125302 w 2220323"/>
              <a:gd name="connsiteY2-52" fmla="*/ 146380 h 615186"/>
              <a:gd name="connsiteX3-53" fmla="*/ 1743643 w 2220323"/>
              <a:gd name="connsiteY3-54" fmla="*/ 361078 h 615186"/>
              <a:gd name="connsiteX4-55" fmla="*/ 2166971 w 2220323"/>
              <a:gd name="connsiteY4-56" fmla="*/ 26306 h 615186"/>
              <a:gd name="connsiteX5-57" fmla="*/ 2220323 w 2220323"/>
              <a:gd name="connsiteY5-58" fmla="*/ 0 h 6151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220323" h="615186">
                <a:moveTo>
                  <a:pt x="0" y="615186"/>
                </a:moveTo>
                <a:lnTo>
                  <a:pt x="6983" y="601050"/>
                </a:lnTo>
                <a:cubicBezTo>
                  <a:pt x="269151" y="166348"/>
                  <a:pt x="815559" y="-192217"/>
                  <a:pt x="1125302" y="146380"/>
                </a:cubicBezTo>
                <a:cubicBezTo>
                  <a:pt x="1271684" y="306496"/>
                  <a:pt x="1429481" y="644932"/>
                  <a:pt x="1743643" y="361078"/>
                </a:cubicBezTo>
                <a:cubicBezTo>
                  <a:pt x="1880638" y="237317"/>
                  <a:pt x="2021197" y="110468"/>
                  <a:pt x="2166971" y="26306"/>
                </a:cubicBezTo>
                <a:lnTo>
                  <a:pt x="2220323" y="0"/>
                </a:lnTo>
              </a:path>
            </a:pathLst>
          </a:cu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5"/>
            </p:custDataLst>
          </p:nvPr>
        </p:nvSpPr>
        <p:spPr>
          <a:xfrm>
            <a:off x="838500" y="551543"/>
            <a:ext cx="10515000" cy="2966449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838500" y="4083084"/>
            <a:ext cx="10515000" cy="67113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 descr="C:/Users/kingsoft/AppData/Local/Temp/fig2wpp/@svg_Vector-2178&amp;9013.svg"/>
          <p:cNvSpPr/>
          <p:nvPr userDrawn="1">
            <p:custDataLst>
              <p:tags r:id="rId12"/>
            </p:custDataLst>
          </p:nvPr>
        </p:nvSpPr>
        <p:spPr>
          <a:xfrm>
            <a:off x="9972353" y="6235042"/>
            <a:ext cx="2219647" cy="622959"/>
          </a:xfrm>
          <a:custGeom>
            <a:avLst/>
            <a:gdLst>
              <a:gd name="connsiteX0" fmla="*/ 2219647 w 2219647"/>
              <a:gd name="connsiteY0" fmla="*/ 0 h 622959"/>
              <a:gd name="connsiteX1" fmla="*/ 2219647 w 2219647"/>
              <a:gd name="connsiteY1" fmla="*/ 579793 h 622959"/>
              <a:gd name="connsiteX2" fmla="*/ 2149825 w 2219647"/>
              <a:gd name="connsiteY2" fmla="*/ 622959 h 622959"/>
              <a:gd name="connsiteX3" fmla="*/ 0 w 2219647"/>
              <a:gd name="connsiteY3" fmla="*/ 622959 h 622959"/>
              <a:gd name="connsiteX4" fmla="*/ 9058 w 2219647"/>
              <a:gd name="connsiteY4" fmla="*/ 604457 h 622959"/>
              <a:gd name="connsiteX5" fmla="*/ 1123206 w 2219647"/>
              <a:gd name="connsiteY5" fmla="*/ 142912 h 622959"/>
              <a:gd name="connsiteX6" fmla="*/ 1749088 w 2219647"/>
              <a:gd name="connsiteY6" fmla="*/ 360781 h 622959"/>
              <a:gd name="connsiteX7" fmla="*/ 2168089 w 2219647"/>
              <a:gd name="connsiteY7" fmla="*/ 25687 h 622959"/>
              <a:gd name="connsiteX0-1" fmla="*/ 2219647 w 2311087"/>
              <a:gd name="connsiteY0-2" fmla="*/ 579793 h 671233"/>
              <a:gd name="connsiteX1-3" fmla="*/ 2149825 w 2311087"/>
              <a:gd name="connsiteY1-4" fmla="*/ 622959 h 671233"/>
              <a:gd name="connsiteX2-5" fmla="*/ 0 w 2311087"/>
              <a:gd name="connsiteY2-6" fmla="*/ 622959 h 671233"/>
              <a:gd name="connsiteX3-7" fmla="*/ 9058 w 2311087"/>
              <a:gd name="connsiteY3-8" fmla="*/ 604457 h 671233"/>
              <a:gd name="connsiteX4-9" fmla="*/ 1123206 w 2311087"/>
              <a:gd name="connsiteY4-10" fmla="*/ 142912 h 671233"/>
              <a:gd name="connsiteX5-11" fmla="*/ 1749088 w 2311087"/>
              <a:gd name="connsiteY5-12" fmla="*/ 360781 h 671233"/>
              <a:gd name="connsiteX6-13" fmla="*/ 2168089 w 2311087"/>
              <a:gd name="connsiteY6-14" fmla="*/ 25687 h 671233"/>
              <a:gd name="connsiteX7-15" fmla="*/ 2219647 w 2311087"/>
              <a:gd name="connsiteY7-16" fmla="*/ 0 h 671233"/>
              <a:gd name="connsiteX8" fmla="*/ 2311087 w 2311087"/>
              <a:gd name="connsiteY8" fmla="*/ 671233 h 671233"/>
              <a:gd name="connsiteX0-17" fmla="*/ 2219647 w 2219647"/>
              <a:gd name="connsiteY0-18" fmla="*/ 579793 h 622959"/>
              <a:gd name="connsiteX1-19" fmla="*/ 2149825 w 2219647"/>
              <a:gd name="connsiteY1-20" fmla="*/ 622959 h 622959"/>
              <a:gd name="connsiteX2-21" fmla="*/ 0 w 2219647"/>
              <a:gd name="connsiteY2-22" fmla="*/ 622959 h 622959"/>
              <a:gd name="connsiteX3-23" fmla="*/ 9058 w 2219647"/>
              <a:gd name="connsiteY3-24" fmla="*/ 604457 h 622959"/>
              <a:gd name="connsiteX4-25" fmla="*/ 1123206 w 2219647"/>
              <a:gd name="connsiteY4-26" fmla="*/ 142912 h 622959"/>
              <a:gd name="connsiteX5-27" fmla="*/ 1749088 w 2219647"/>
              <a:gd name="connsiteY5-28" fmla="*/ 360781 h 622959"/>
              <a:gd name="connsiteX6-29" fmla="*/ 2168089 w 2219647"/>
              <a:gd name="connsiteY6-30" fmla="*/ 25687 h 622959"/>
              <a:gd name="connsiteX7-31" fmla="*/ 2219647 w 2219647"/>
              <a:gd name="connsiteY7-32" fmla="*/ 0 h 622959"/>
              <a:gd name="connsiteX0-33" fmla="*/ 2149825 w 2219647"/>
              <a:gd name="connsiteY0-34" fmla="*/ 622959 h 622959"/>
              <a:gd name="connsiteX1-35" fmla="*/ 0 w 2219647"/>
              <a:gd name="connsiteY1-36" fmla="*/ 622959 h 622959"/>
              <a:gd name="connsiteX2-37" fmla="*/ 9058 w 2219647"/>
              <a:gd name="connsiteY2-38" fmla="*/ 604457 h 622959"/>
              <a:gd name="connsiteX3-39" fmla="*/ 1123206 w 2219647"/>
              <a:gd name="connsiteY3-40" fmla="*/ 142912 h 622959"/>
              <a:gd name="connsiteX4-41" fmla="*/ 1749088 w 2219647"/>
              <a:gd name="connsiteY4-42" fmla="*/ 360781 h 622959"/>
              <a:gd name="connsiteX5-43" fmla="*/ 2168089 w 2219647"/>
              <a:gd name="connsiteY5-44" fmla="*/ 25687 h 622959"/>
              <a:gd name="connsiteX6-45" fmla="*/ 2219647 w 2219647"/>
              <a:gd name="connsiteY6-46" fmla="*/ 0 h 622959"/>
              <a:gd name="connsiteX0-47" fmla="*/ 0 w 2219647"/>
              <a:gd name="connsiteY0-48" fmla="*/ 622959 h 622959"/>
              <a:gd name="connsiteX1-49" fmla="*/ 9058 w 2219647"/>
              <a:gd name="connsiteY1-50" fmla="*/ 604457 h 622959"/>
              <a:gd name="connsiteX2-51" fmla="*/ 1123206 w 2219647"/>
              <a:gd name="connsiteY2-52" fmla="*/ 142912 h 622959"/>
              <a:gd name="connsiteX3-53" fmla="*/ 1749088 w 2219647"/>
              <a:gd name="connsiteY3-54" fmla="*/ 360781 h 622959"/>
              <a:gd name="connsiteX4-55" fmla="*/ 2168089 w 2219647"/>
              <a:gd name="connsiteY4-56" fmla="*/ 25687 h 622959"/>
              <a:gd name="connsiteX5-57" fmla="*/ 2219647 w 2219647"/>
              <a:gd name="connsiteY5-58" fmla="*/ 0 h 6229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219647" h="622959">
                <a:moveTo>
                  <a:pt x="0" y="622959"/>
                </a:moveTo>
                <a:lnTo>
                  <a:pt x="9058" y="604457"/>
                </a:lnTo>
                <a:cubicBezTo>
                  <a:pt x="270206" y="166976"/>
                  <a:pt x="814246" y="-197146"/>
                  <a:pt x="1123206" y="142912"/>
                </a:cubicBezTo>
                <a:cubicBezTo>
                  <a:pt x="1269208" y="303718"/>
                  <a:pt x="1435856" y="645732"/>
                  <a:pt x="1749088" y="360781"/>
                </a:cubicBezTo>
                <a:cubicBezTo>
                  <a:pt x="1885670" y="236542"/>
                  <a:pt x="2024273" y="109683"/>
                  <a:pt x="2168089" y="25687"/>
                </a:cubicBezTo>
                <a:lnTo>
                  <a:pt x="2219647" y="0"/>
                </a:lnTo>
              </a:path>
            </a:pathLst>
          </a:custGeom>
          <a:noFill/>
          <a:ln w="25298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任意多边形: 形状 10" descr="C:/Users/kingsoft/AppData/Local/Temp/fig2wpp/@svg_Vector-2178&amp;9014.svg"/>
          <p:cNvSpPr/>
          <p:nvPr userDrawn="1">
            <p:custDataLst>
              <p:tags r:id="rId13"/>
            </p:custDataLst>
          </p:nvPr>
        </p:nvSpPr>
        <p:spPr>
          <a:xfrm>
            <a:off x="0" y="1"/>
            <a:ext cx="1148257" cy="423919"/>
          </a:xfrm>
          <a:custGeom>
            <a:avLst/>
            <a:gdLst>
              <a:gd name="connsiteX0" fmla="*/ 1148257 w 1907362"/>
              <a:gd name="connsiteY0" fmla="*/ 0 h 2388879"/>
              <a:gd name="connsiteX1" fmla="*/ 1907362 w 1907362"/>
              <a:gd name="connsiteY1" fmla="*/ 0 h 2388879"/>
              <a:gd name="connsiteX2" fmla="*/ 0 w 1907362"/>
              <a:gd name="connsiteY2" fmla="*/ 2388879 h 2388879"/>
              <a:gd name="connsiteX3" fmla="*/ 0 w 1907362"/>
              <a:gd name="connsiteY3" fmla="*/ 168928 h 2388879"/>
              <a:gd name="connsiteX4" fmla="*/ 92048 w 1907362"/>
              <a:gd name="connsiteY4" fmla="*/ 181899 h 2388879"/>
              <a:gd name="connsiteX5" fmla="*/ 205692 w 1907362"/>
              <a:gd name="connsiteY5" fmla="*/ 220189 h 2388879"/>
              <a:gd name="connsiteX6" fmla="*/ 1038515 w 1907362"/>
              <a:gd name="connsiteY6" fmla="*/ 213984 h 2388879"/>
              <a:gd name="connsiteX0-1" fmla="*/ 1907362 w 1998802"/>
              <a:gd name="connsiteY0-2" fmla="*/ 0 h 2388879"/>
              <a:gd name="connsiteX1-3" fmla="*/ 0 w 1998802"/>
              <a:gd name="connsiteY1-4" fmla="*/ 2388879 h 2388879"/>
              <a:gd name="connsiteX2-5" fmla="*/ 0 w 1998802"/>
              <a:gd name="connsiteY2-6" fmla="*/ 168928 h 2388879"/>
              <a:gd name="connsiteX3-7" fmla="*/ 92048 w 1998802"/>
              <a:gd name="connsiteY3-8" fmla="*/ 181899 h 2388879"/>
              <a:gd name="connsiteX4-9" fmla="*/ 205692 w 1998802"/>
              <a:gd name="connsiteY4-10" fmla="*/ 220189 h 2388879"/>
              <a:gd name="connsiteX5-11" fmla="*/ 1038515 w 1998802"/>
              <a:gd name="connsiteY5-12" fmla="*/ 213984 h 2388879"/>
              <a:gd name="connsiteX6-13" fmla="*/ 1148257 w 1998802"/>
              <a:gd name="connsiteY6-14" fmla="*/ 0 h 2388879"/>
              <a:gd name="connsiteX7" fmla="*/ 1998802 w 1998802"/>
              <a:gd name="connsiteY7" fmla="*/ 91440 h 2388879"/>
              <a:gd name="connsiteX0-15" fmla="*/ 1907362 w 1907362"/>
              <a:gd name="connsiteY0-16" fmla="*/ 0 h 2388879"/>
              <a:gd name="connsiteX1-17" fmla="*/ 0 w 1907362"/>
              <a:gd name="connsiteY1-18" fmla="*/ 2388879 h 2388879"/>
              <a:gd name="connsiteX2-19" fmla="*/ 0 w 1907362"/>
              <a:gd name="connsiteY2-20" fmla="*/ 168928 h 2388879"/>
              <a:gd name="connsiteX3-21" fmla="*/ 92048 w 1907362"/>
              <a:gd name="connsiteY3-22" fmla="*/ 181899 h 2388879"/>
              <a:gd name="connsiteX4-23" fmla="*/ 205692 w 1907362"/>
              <a:gd name="connsiteY4-24" fmla="*/ 220189 h 2388879"/>
              <a:gd name="connsiteX5-25" fmla="*/ 1038515 w 1907362"/>
              <a:gd name="connsiteY5-26" fmla="*/ 213984 h 2388879"/>
              <a:gd name="connsiteX6-27" fmla="*/ 1148257 w 1907362"/>
              <a:gd name="connsiteY6-28" fmla="*/ 0 h 2388879"/>
              <a:gd name="connsiteX0-29" fmla="*/ 0 w 1148257"/>
              <a:gd name="connsiteY0-30" fmla="*/ 2388879 h 2388879"/>
              <a:gd name="connsiteX1-31" fmla="*/ 0 w 1148257"/>
              <a:gd name="connsiteY1-32" fmla="*/ 168928 h 2388879"/>
              <a:gd name="connsiteX2-33" fmla="*/ 92048 w 1148257"/>
              <a:gd name="connsiteY2-34" fmla="*/ 181899 h 2388879"/>
              <a:gd name="connsiteX3-35" fmla="*/ 205692 w 1148257"/>
              <a:gd name="connsiteY3-36" fmla="*/ 220189 h 2388879"/>
              <a:gd name="connsiteX4-37" fmla="*/ 1038515 w 1148257"/>
              <a:gd name="connsiteY4-38" fmla="*/ 213984 h 2388879"/>
              <a:gd name="connsiteX5-39" fmla="*/ 1148257 w 1148257"/>
              <a:gd name="connsiteY5-40" fmla="*/ 0 h 2388879"/>
              <a:gd name="connsiteX0-41" fmla="*/ 0 w 1148257"/>
              <a:gd name="connsiteY0-42" fmla="*/ 168928 h 423919"/>
              <a:gd name="connsiteX1-43" fmla="*/ 92048 w 1148257"/>
              <a:gd name="connsiteY1-44" fmla="*/ 181899 h 423919"/>
              <a:gd name="connsiteX2-45" fmla="*/ 205692 w 1148257"/>
              <a:gd name="connsiteY2-46" fmla="*/ 220189 h 423919"/>
              <a:gd name="connsiteX3-47" fmla="*/ 1038515 w 1148257"/>
              <a:gd name="connsiteY3-48" fmla="*/ 213984 h 423919"/>
              <a:gd name="connsiteX4-49" fmla="*/ 1148257 w 1148257"/>
              <a:gd name="connsiteY4-50" fmla="*/ 0 h 4239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48257" h="423919">
                <a:moveTo>
                  <a:pt x="0" y="168928"/>
                </a:moveTo>
                <a:lnTo>
                  <a:pt x="92048" y="181899"/>
                </a:lnTo>
                <a:cubicBezTo>
                  <a:pt x="129254" y="190750"/>
                  <a:pt x="167165" y="203411"/>
                  <a:pt x="205692" y="220189"/>
                </a:cubicBezTo>
                <a:cubicBezTo>
                  <a:pt x="460645" y="331299"/>
                  <a:pt x="839075" y="620299"/>
                  <a:pt x="1038515" y="213984"/>
                </a:cubicBezTo>
                <a:lnTo>
                  <a:pt x="1148257" y="0"/>
                </a:lnTo>
              </a:path>
            </a:pathLst>
          </a:custGeom>
          <a:noFill/>
          <a:ln w="25285" cap="flat">
            <a:solidFill>
              <a:schemeClr val="tx2">
                <a:alpha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60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25273" cap="flat">
            <a:solidFill>
              <a:schemeClr val="tx2">
                <a:alpha val="20000"/>
              </a:schemeClr>
            </a:solidFill>
            <a:prstDash val="solid"/>
            <a:miter/>
          </a:ln>
        </p:spPr>
        <p:txBody>
          <a:bodyPr rtlCol="0" anchor="ctr"/>
          <a:p>
            <a:pPr algn="l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2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2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6.xml"/><Relationship Id="rId3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2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19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20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2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2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标题 40"/>
          <p:cNvSpPr txBox="1">
            <a:spLocks noGrp="1"/>
          </p:cNvSpPr>
          <p:nvPr>
            <p:ph type="ctrTitle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t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/>
            <a:r>
              <a:rPr>
                <a:sym typeface="+mn-ea"/>
              </a:rPr>
              <a:t>Unity 3D RPG 액션 게임 《협객》</a:t>
            </a:r>
            <a:endParaRPr>
              <a:sym typeface="+mn-ea"/>
            </a:endParaRP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전공: 컴퓨터 공학</a:t>
            </a:r>
            <a:endParaRPr lang="zh-CN" altLang="en-US"/>
          </a:p>
          <a:p>
            <a:r>
              <a:rPr lang="zh-CN" altLang="en-US"/>
              <a:t>이름 및 학번: LIJIN (2021105555)</a:t>
            </a:r>
            <a:endParaRPr lang="zh-CN" altLang="en-US"/>
          </a:p>
          <a:p>
            <a:r>
              <a:rPr lang="zh-CN" altLang="en-US"/>
              <a:t>지도교수: CHAONING ZHANG</a:t>
            </a:r>
            <a:endParaRPr lang="zh-CN" altLang="en-US"/>
          </a:p>
        </p:txBody>
      </p:sp>
      <p:sp>
        <p:nvSpPr>
          <p:cNvPr id="32" name="内容占位符 3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미니맵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ko-KR" altLang="en-US"/>
              <a:t>직교</a:t>
            </a:r>
            <a:r>
              <a:rPr lang="en-US" altLang="zh-CN"/>
              <a:t> </a:t>
            </a:r>
            <a:r>
              <a:rPr lang="ko-KR" altLang="en-US"/>
              <a:t>카메라와</a:t>
            </a:r>
            <a:r>
              <a:rPr lang="en-US" altLang="zh-CN"/>
              <a:t> UI </a:t>
            </a:r>
            <a:r>
              <a:rPr lang="ko-KR" altLang="en-US"/>
              <a:t>좌표</a:t>
            </a:r>
            <a:r>
              <a:rPr lang="en-US" altLang="zh-CN"/>
              <a:t> </a:t>
            </a:r>
            <a:r>
              <a:rPr lang="ko-KR" altLang="en-US"/>
              <a:t>변환을</a:t>
            </a:r>
            <a:r>
              <a:rPr lang="en-US" altLang="zh-CN"/>
              <a:t> </a:t>
            </a:r>
            <a:r>
              <a:rPr lang="ko-KR" altLang="en-US"/>
              <a:t>통해</a:t>
            </a:r>
            <a:r>
              <a:rPr lang="en-US" altLang="zh-CN"/>
              <a:t> </a:t>
            </a:r>
            <a:r>
              <a:rPr lang="ko-KR" altLang="en-US"/>
              <a:t>플레이어와</a:t>
            </a:r>
            <a:r>
              <a:rPr lang="en-US" altLang="zh-CN"/>
              <a:t> </a:t>
            </a:r>
            <a:r>
              <a:rPr lang="ko-KR" altLang="en-US"/>
              <a:t>적의</a:t>
            </a:r>
            <a:r>
              <a:rPr lang="en-US" altLang="zh-CN"/>
              <a:t> </a:t>
            </a:r>
            <a:r>
              <a:rPr lang="ko-KR" altLang="en-US"/>
              <a:t>위치를</a:t>
            </a:r>
            <a:r>
              <a:rPr lang="en-US" altLang="zh-CN"/>
              <a:t> </a:t>
            </a:r>
            <a:r>
              <a:rPr lang="ko-KR" altLang="en-US"/>
              <a:t>실시간으로</a:t>
            </a:r>
            <a:r>
              <a:rPr lang="en-US" altLang="zh-CN"/>
              <a:t> </a:t>
            </a:r>
            <a:r>
              <a:rPr lang="ko-KR" altLang="en-US"/>
              <a:t>표시합니다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迷你地图代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364615"/>
            <a:ext cx="5323840" cy="2748915"/>
          </a:xfrm>
          <a:prstGeom prst="rect">
            <a:avLst/>
          </a:prstGeom>
        </p:spPr>
      </p:pic>
      <p:pic>
        <p:nvPicPr>
          <p:cNvPr id="42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112895"/>
            <a:ext cx="5323840" cy="2065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저장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ko-KR" altLang="en-US"/>
              <a:t>게임의</a:t>
            </a:r>
            <a:r>
              <a:rPr lang="en-US" altLang="zh-CN"/>
              <a:t> </a:t>
            </a:r>
            <a:r>
              <a:rPr lang="ko-KR" altLang="en-US"/>
              <a:t>모든</a:t>
            </a:r>
            <a:r>
              <a:rPr lang="en-US" altLang="zh-CN"/>
              <a:t> </a:t>
            </a:r>
            <a:r>
              <a:rPr lang="ko-KR" altLang="en-US"/>
              <a:t>데이터는</a:t>
            </a:r>
            <a:r>
              <a:rPr lang="en-US" altLang="zh-CN"/>
              <a:t> JSON </a:t>
            </a:r>
            <a:r>
              <a:rPr lang="ko-KR" altLang="en-US"/>
              <a:t>파일</a:t>
            </a:r>
            <a:r>
              <a:rPr lang="en-US" altLang="zh-CN"/>
              <a:t> </a:t>
            </a:r>
            <a:r>
              <a:rPr lang="ko-KR" altLang="en-US"/>
              <a:t>형식으로</a:t>
            </a:r>
            <a:r>
              <a:rPr lang="en-US" altLang="zh-CN"/>
              <a:t> </a:t>
            </a:r>
            <a:r>
              <a:rPr lang="ko-KR" altLang="en-US"/>
              <a:t>로컬에</a:t>
            </a:r>
            <a:r>
              <a:rPr lang="en-US" altLang="zh-CN"/>
              <a:t> </a:t>
            </a:r>
            <a:r>
              <a:rPr lang="ko-KR" altLang="en-US"/>
              <a:t>저장됩니다</a:t>
            </a:r>
            <a:r>
              <a:rPr lang="en-US" altLang="zh-CN"/>
              <a:t>. </a:t>
            </a:r>
            <a:r>
              <a:rPr lang="ko-KR" altLang="en-US"/>
              <a:t>저장되는</a:t>
            </a:r>
            <a:r>
              <a:rPr lang="en-US" altLang="zh-CN"/>
              <a:t> </a:t>
            </a:r>
            <a:r>
              <a:rPr lang="ko-KR" altLang="en-US"/>
              <a:t>데이터에는</a:t>
            </a:r>
            <a:r>
              <a:rPr lang="en-US" altLang="zh-CN"/>
              <a:t> </a:t>
            </a:r>
            <a:r>
              <a:rPr lang="ko-KR" altLang="en-US"/>
              <a:t>플레이어의</a:t>
            </a:r>
            <a:r>
              <a:rPr lang="en-US" altLang="zh-CN"/>
              <a:t> </a:t>
            </a:r>
            <a:r>
              <a:rPr lang="ko-KR" altLang="en-US"/>
              <a:t>레벨</a:t>
            </a:r>
            <a:r>
              <a:rPr lang="en-US" altLang="zh-CN"/>
              <a:t>, </a:t>
            </a:r>
            <a:r>
              <a:rPr lang="ko-KR" altLang="en-US"/>
              <a:t>골드</a:t>
            </a:r>
            <a:r>
              <a:rPr lang="en-US" altLang="zh-CN"/>
              <a:t> </a:t>
            </a:r>
            <a:r>
              <a:rPr lang="ko-KR" altLang="en-US"/>
              <a:t>수량</a:t>
            </a:r>
            <a:r>
              <a:rPr lang="en-US" altLang="zh-CN"/>
              <a:t> </a:t>
            </a:r>
            <a:r>
              <a:rPr lang="ko-KR" altLang="en-US"/>
              <a:t>등이</a:t>
            </a:r>
            <a:r>
              <a:rPr lang="en-US" altLang="zh-CN"/>
              <a:t> </a:t>
            </a:r>
            <a:r>
              <a:rPr lang="ko-KR" altLang="en-US"/>
              <a:t>포함됩니다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存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364615"/>
            <a:ext cx="532384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주요 문제 및 해결 방법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ko-KR" altLang="en-US"/>
              <a:t>적</a:t>
            </a:r>
            <a:r>
              <a:rPr lang="en-US" altLang="zh-CN"/>
              <a:t> AI </a:t>
            </a:r>
            <a:r>
              <a:rPr lang="ko-KR" altLang="en-US"/>
              <a:t>행동이</a:t>
            </a:r>
            <a:r>
              <a:rPr lang="en-US" altLang="zh-CN"/>
              <a:t> </a:t>
            </a:r>
            <a:r>
              <a:rPr lang="ko-KR" altLang="en-US"/>
              <a:t>단일</a:t>
            </a:r>
            <a:r>
              <a:rPr lang="en-US" altLang="zh-CN"/>
              <a:t> </a:t>
            </a:r>
            <a:r>
              <a:rPr lang="ko-KR" altLang="en-US"/>
              <a:t>문제</a:t>
            </a:r>
            <a:endParaRPr lang="ko-KR" altLang="en-US"/>
          </a:p>
          <a:p>
            <a:pPr lvl="1"/>
            <a:r>
              <a:rPr lang="ko-KR" altLang="en-US"/>
              <a:t>해결</a:t>
            </a:r>
            <a:r>
              <a:rPr lang="en-US" altLang="zh-CN"/>
              <a:t> </a:t>
            </a:r>
            <a:r>
              <a:rPr lang="ko-KR" altLang="en-US"/>
              <a:t>방법</a:t>
            </a:r>
            <a:r>
              <a:rPr lang="en-US" altLang="zh-CN"/>
              <a:t>: </a:t>
            </a:r>
            <a:r>
              <a:rPr lang="ko-KR" altLang="en-US"/>
              <a:t>초기에</a:t>
            </a:r>
            <a:r>
              <a:rPr lang="en-US" altLang="zh-CN"/>
              <a:t> </a:t>
            </a:r>
            <a:r>
              <a:rPr lang="ko-KR" altLang="en-US"/>
              <a:t>설계된</a:t>
            </a:r>
            <a:r>
              <a:rPr lang="en-US" altLang="zh-CN"/>
              <a:t> </a:t>
            </a:r>
            <a:r>
              <a:rPr lang="ko-KR" altLang="en-US"/>
              <a:t>적</a:t>
            </a:r>
            <a:r>
              <a:rPr lang="en-US" altLang="zh-CN"/>
              <a:t>AI </a:t>
            </a:r>
            <a:r>
              <a:rPr lang="ko-KR" altLang="en-US"/>
              <a:t>행위는</a:t>
            </a:r>
            <a:r>
              <a:rPr lang="en-US" altLang="zh-CN"/>
              <a:t> </a:t>
            </a:r>
            <a:r>
              <a:rPr lang="ko-KR" altLang="en-US"/>
              <a:t>비교적</a:t>
            </a:r>
            <a:r>
              <a:rPr lang="en-US" altLang="zh-CN"/>
              <a:t> </a:t>
            </a:r>
            <a:r>
              <a:rPr lang="ko-KR" altLang="en-US"/>
              <a:t>간단하여</a:t>
            </a:r>
            <a:r>
              <a:rPr lang="en-US" altLang="zh-CN"/>
              <a:t> </a:t>
            </a:r>
            <a:r>
              <a:rPr lang="ko-KR" altLang="en-US"/>
              <a:t>도전수요를</a:t>
            </a:r>
            <a:r>
              <a:rPr lang="en-US" altLang="zh-CN"/>
              <a:t> </a:t>
            </a:r>
            <a:r>
              <a:rPr lang="ko-KR" altLang="en-US"/>
              <a:t>만족시킬수</a:t>
            </a:r>
            <a:r>
              <a:rPr lang="en-US" altLang="zh-CN"/>
              <a:t> </a:t>
            </a:r>
            <a:r>
              <a:rPr lang="ko-KR" altLang="en-US"/>
              <a:t>없습니다</a:t>
            </a:r>
            <a:r>
              <a:rPr lang="en-US" altLang="zh-CN"/>
              <a:t>.</a:t>
            </a:r>
            <a:r>
              <a:rPr lang="ko-KR" altLang="en-US"/>
              <a:t>이를</a:t>
            </a:r>
            <a:r>
              <a:rPr lang="en-US" altLang="zh-CN"/>
              <a:t> </a:t>
            </a:r>
            <a:r>
              <a:rPr lang="ko-KR" altLang="en-US"/>
              <a:t>위해</a:t>
            </a:r>
            <a:r>
              <a:rPr lang="en-US" altLang="zh-CN"/>
              <a:t> </a:t>
            </a:r>
            <a:r>
              <a:rPr lang="ko-KR" altLang="en-US"/>
              <a:t>저는</a:t>
            </a:r>
            <a:r>
              <a:rPr lang="en-US" altLang="zh-CN"/>
              <a:t> </a:t>
            </a:r>
            <a:r>
              <a:rPr lang="ko-KR" altLang="en-US"/>
              <a:t>상태판단론리를</a:t>
            </a:r>
            <a:r>
              <a:rPr lang="en-US" altLang="zh-CN"/>
              <a:t> </a:t>
            </a:r>
            <a:r>
              <a:rPr lang="ko-KR" altLang="en-US"/>
              <a:t>증가시키고</a:t>
            </a:r>
            <a:r>
              <a:rPr lang="en-US" altLang="zh-CN"/>
              <a:t> </a:t>
            </a:r>
            <a:r>
              <a:rPr lang="ko-KR" altLang="en-US"/>
              <a:t>적</a:t>
            </a:r>
            <a:r>
              <a:rPr lang="en-US" altLang="zh-CN"/>
              <a:t>AI</a:t>
            </a:r>
            <a:r>
              <a:rPr lang="ko-KR" altLang="en-US"/>
              <a:t>들이</a:t>
            </a:r>
            <a:r>
              <a:rPr lang="en-US" altLang="zh-CN"/>
              <a:t> </a:t>
            </a:r>
            <a:r>
              <a:rPr lang="ko-KR" altLang="en-US"/>
              <a:t>지능적으로</a:t>
            </a:r>
            <a:r>
              <a:rPr lang="en-US" altLang="zh-CN"/>
              <a:t> </a:t>
            </a:r>
            <a:r>
              <a:rPr lang="ko-KR" altLang="en-US"/>
              <a:t>게이머를</a:t>
            </a:r>
            <a:r>
              <a:rPr lang="en-US" altLang="zh-CN"/>
              <a:t> </a:t>
            </a:r>
            <a:r>
              <a:rPr lang="ko-KR" altLang="en-US"/>
              <a:t>추적할수</a:t>
            </a:r>
            <a:r>
              <a:rPr lang="en-US" altLang="zh-CN"/>
              <a:t> </a:t>
            </a:r>
            <a:r>
              <a:rPr lang="ko-KR" altLang="en-US"/>
              <a:t>있도록</a:t>
            </a:r>
            <a:r>
              <a:rPr lang="en-US" altLang="zh-CN"/>
              <a:t> </a:t>
            </a:r>
            <a:r>
              <a:rPr lang="ko-KR" altLang="en-US"/>
              <a:t>함으로써</a:t>
            </a:r>
            <a:r>
              <a:rPr lang="en-US" altLang="zh-CN"/>
              <a:t> </a:t>
            </a:r>
            <a:r>
              <a:rPr lang="ko-KR" altLang="en-US"/>
              <a:t>게임의</a:t>
            </a:r>
            <a:r>
              <a:rPr lang="en-US" altLang="zh-CN"/>
              <a:t> </a:t>
            </a:r>
            <a:r>
              <a:rPr lang="ko-KR" altLang="en-US"/>
              <a:t>도전성을</a:t>
            </a:r>
            <a:r>
              <a:rPr lang="en-US" altLang="zh-CN"/>
              <a:t> </a:t>
            </a:r>
            <a:r>
              <a:rPr lang="ko-KR" altLang="en-US"/>
              <a:t>높였습니다</a:t>
            </a:r>
            <a:r>
              <a:rPr lang="en-US" altLang="zh-CN"/>
              <a:t>.</a:t>
            </a:r>
            <a:endParaRPr lang="zh-CN" altLang="en-US"/>
          </a:p>
          <a:p>
            <a:r>
              <a:rPr lang="ko-KR" altLang="en-US"/>
              <a:t>미니맵</a:t>
            </a:r>
            <a:r>
              <a:rPr lang="en-US" altLang="zh-CN"/>
              <a:t> </a:t>
            </a:r>
            <a:r>
              <a:rPr lang="ko-KR" altLang="en-US"/>
              <a:t>위치</a:t>
            </a:r>
            <a:r>
              <a:rPr lang="en-US" altLang="zh-CN"/>
              <a:t> </a:t>
            </a:r>
            <a:r>
              <a:rPr lang="ko-KR" altLang="en-US"/>
              <a:t>표시가</a:t>
            </a:r>
            <a:r>
              <a:rPr lang="en-US" altLang="zh-CN"/>
              <a:t> </a:t>
            </a:r>
            <a:r>
              <a:rPr lang="ko-KR" altLang="en-US"/>
              <a:t>불일치</a:t>
            </a:r>
            <a:r>
              <a:rPr lang="en-US" altLang="ko-KR"/>
              <a:t> </a:t>
            </a:r>
            <a:r>
              <a:rPr lang="ko-KR" altLang="en-US">
                <a:sym typeface="+mn-ea"/>
              </a:rPr>
              <a:t>문제</a:t>
            </a:r>
            <a:endParaRPr lang="ko-KR" altLang="en-US"/>
          </a:p>
          <a:p>
            <a:pPr lvl="1"/>
            <a:r>
              <a:rPr lang="ko-KR" altLang="en-US"/>
              <a:t>해결</a:t>
            </a:r>
            <a:r>
              <a:rPr lang="en-US" altLang="zh-CN"/>
              <a:t> </a:t>
            </a:r>
            <a:r>
              <a:rPr lang="ko-KR" altLang="en-US"/>
              <a:t>방법</a:t>
            </a:r>
            <a:r>
              <a:rPr lang="en-US" altLang="zh-CN"/>
              <a:t>: 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초기의</a:t>
            </a:r>
            <a:r>
              <a:rPr lang="en-US" altLang="zh-CN"/>
              <a:t> </a:t>
            </a:r>
            <a:r>
              <a:rPr lang="ko-KR" altLang="en-US"/>
              <a:t>미니맵</a:t>
            </a:r>
            <a:r>
              <a:rPr lang="en-US" altLang="zh-CN"/>
              <a:t> </a:t>
            </a:r>
            <a:r>
              <a:rPr lang="ko-KR" altLang="en-US"/>
              <a:t>좌표는</a:t>
            </a:r>
            <a:r>
              <a:rPr lang="en-US" altLang="zh-CN"/>
              <a:t> </a:t>
            </a:r>
            <a:r>
              <a:rPr lang="ko-KR" altLang="en-US"/>
              <a:t>실제</a:t>
            </a:r>
            <a:r>
              <a:rPr lang="en-US" altLang="zh-CN"/>
              <a:t> </a:t>
            </a:r>
            <a:r>
              <a:rPr lang="ko-KR" altLang="en-US"/>
              <a:t>위치와</a:t>
            </a:r>
            <a:r>
              <a:rPr lang="en-US" altLang="zh-CN"/>
              <a:t> </a:t>
            </a:r>
            <a:r>
              <a:rPr lang="ko-KR" altLang="en-US"/>
              <a:t>일치하지</a:t>
            </a:r>
            <a:r>
              <a:rPr lang="en-US" altLang="zh-CN"/>
              <a:t> </a:t>
            </a:r>
            <a:r>
              <a:rPr lang="ko-KR" altLang="en-US"/>
              <a:t>않습니다</a:t>
            </a:r>
            <a:r>
              <a:rPr lang="en-US" altLang="zh-CN"/>
              <a:t>.</a:t>
            </a:r>
            <a:r>
              <a:rPr lang="ko-KR" altLang="en-US"/>
              <a:t>이</a:t>
            </a:r>
            <a:r>
              <a:rPr lang="en-US" altLang="zh-CN"/>
              <a:t> </a:t>
            </a:r>
            <a:r>
              <a:rPr lang="ko-KR" altLang="en-US"/>
              <a:t>문제는</a:t>
            </a:r>
            <a:r>
              <a:rPr lang="en-US" altLang="zh-CN"/>
              <a:t> UI </a:t>
            </a:r>
            <a:r>
              <a:rPr lang="ko-KR" altLang="en-US"/>
              <a:t>좌표</a:t>
            </a:r>
            <a:r>
              <a:rPr lang="en-US" altLang="zh-CN"/>
              <a:t> </a:t>
            </a:r>
            <a:r>
              <a:rPr lang="ko-KR" altLang="en-US"/>
              <a:t>변환</a:t>
            </a:r>
            <a:r>
              <a:rPr lang="en-US" altLang="zh-CN"/>
              <a:t> </a:t>
            </a:r>
            <a:r>
              <a:rPr lang="ko-KR" altLang="en-US"/>
              <a:t>및</a:t>
            </a:r>
            <a:r>
              <a:rPr lang="en-US" altLang="zh-CN"/>
              <a:t> SetUiPos </a:t>
            </a:r>
            <a:r>
              <a:rPr lang="ko-KR" altLang="en-US"/>
              <a:t>메서드를</a:t>
            </a:r>
            <a:r>
              <a:rPr lang="en-US" altLang="zh-CN"/>
              <a:t> </a:t>
            </a:r>
            <a:r>
              <a:rPr lang="ko-KR" altLang="en-US"/>
              <a:t>통해</a:t>
            </a:r>
            <a:r>
              <a:rPr lang="en-US" altLang="zh-CN"/>
              <a:t> </a:t>
            </a:r>
            <a:r>
              <a:rPr lang="ko-KR" altLang="en-US"/>
              <a:t>해결되었습니다</a:t>
            </a:r>
            <a:r>
              <a:rPr lang="en-US" altLang="zh-CN"/>
              <a:t>.</a:t>
            </a:r>
            <a:endParaRPr lang="en-US" altLang="zh-CN"/>
          </a:p>
          <a:p>
            <a:r>
              <a:rPr lang="ko-KR" altLang="en-US"/>
              <a:t>저장</a:t>
            </a:r>
            <a:r>
              <a:rPr lang="en-US" altLang="zh-CN"/>
              <a:t> </a:t>
            </a:r>
            <a:r>
              <a:rPr lang="ko-KR" altLang="en-US"/>
              <a:t>기능</a:t>
            </a:r>
            <a:r>
              <a:rPr lang="en-US" altLang="zh-CN"/>
              <a:t> </a:t>
            </a:r>
            <a:r>
              <a:rPr lang="ko-KR" altLang="en-US"/>
              <a:t>데이터</a:t>
            </a:r>
            <a:r>
              <a:rPr lang="en-US" altLang="zh-CN"/>
              <a:t> </a:t>
            </a:r>
            <a:r>
              <a:rPr lang="ko-KR" altLang="en-US"/>
              <a:t>손실</a:t>
            </a:r>
            <a:r>
              <a:rPr lang="en-US" altLang="zh-CN"/>
              <a:t> </a:t>
            </a:r>
            <a:r>
              <a:rPr lang="ko-KR" altLang="en-US"/>
              <a:t>문제</a:t>
            </a:r>
            <a:endParaRPr lang="ko-KR" altLang="en-US"/>
          </a:p>
          <a:p>
            <a:pPr lvl="1"/>
            <a:r>
              <a:rPr lang="ko-KR" altLang="en-US"/>
              <a:t>해결</a:t>
            </a:r>
            <a:r>
              <a:rPr lang="en-US" altLang="zh-CN"/>
              <a:t> </a:t>
            </a:r>
            <a:r>
              <a:rPr lang="ko-KR" altLang="en-US"/>
              <a:t>방법</a:t>
            </a:r>
            <a:r>
              <a:rPr lang="en-US" altLang="zh-CN"/>
              <a:t>: </a:t>
            </a:r>
            <a:r>
              <a:rPr lang="ko-KR" altLang="en-US">
                <a:sym typeface="+mn-ea"/>
              </a:rPr>
              <a:t>게임의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모든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데이터는</a:t>
            </a:r>
            <a:r>
              <a:rPr lang="en-US" altLang="zh-CN">
                <a:sym typeface="+mn-ea"/>
              </a:rPr>
              <a:t> JSON </a:t>
            </a:r>
            <a:r>
              <a:rPr lang="ko-KR" altLang="en-US">
                <a:sym typeface="+mn-ea"/>
              </a:rPr>
              <a:t>파일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형식으로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로컬에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저장됩니다</a:t>
            </a:r>
            <a:r>
              <a:rPr lang="en-US" altLang="zh-CN">
                <a:sym typeface="+mn-ea"/>
              </a:rPr>
              <a:t>. </a:t>
            </a:r>
            <a:r>
              <a:rPr lang="ko-KR" altLang="en-US">
                <a:sym typeface="+mn-ea"/>
              </a:rPr>
              <a:t>저장되는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데이터에는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플레이어의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레벨</a:t>
            </a:r>
            <a:r>
              <a:rPr lang="en-US" altLang="zh-CN">
                <a:sym typeface="+mn-ea"/>
              </a:rPr>
              <a:t>, </a:t>
            </a:r>
            <a:r>
              <a:rPr lang="ko-KR" altLang="en-US">
                <a:sym typeface="+mn-ea"/>
              </a:rPr>
              <a:t>골드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수량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등이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포함됩니다</a:t>
            </a:r>
            <a:r>
              <a:rPr lang="en-US" altLang="zh-CN">
                <a:sym typeface="+mn-ea"/>
              </a:rPr>
              <a:t>.</a:t>
            </a:r>
            <a:endParaRPr lang="en-US" altLang="zh-CN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시연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ko-KR" altLang="en-US"/>
              <a:t>저의</a:t>
            </a:r>
            <a:r>
              <a:rPr lang="en-US" altLang="ko-KR"/>
              <a:t> 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간단한</a:t>
            </a:r>
            <a:r>
              <a:rPr lang="en-US" altLang="zh-CN"/>
              <a:t> </a:t>
            </a:r>
            <a:r>
              <a:rPr lang="ko-KR" altLang="en-US"/>
              <a:t>시연입니다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8" name="压缩后的发表视频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3470" y="1865630"/>
            <a:ext cx="10004425" cy="4683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결론 및 </a:t>
            </a:r>
            <a:r>
              <a:rPr lang="ko-KR" altLang="en-US"/>
              <a:t>미래</a:t>
            </a:r>
            <a:r>
              <a:rPr lang="zh-CN" altLang="en-US"/>
              <a:t> 계획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ko-KR" altLang="en-US"/>
              <a:t>몇</a:t>
            </a:r>
            <a:r>
              <a:rPr lang="en-US" altLang="zh-CN"/>
              <a:t> </a:t>
            </a:r>
            <a:r>
              <a:rPr lang="ko-KR" altLang="en-US"/>
              <a:t>달간의</a:t>
            </a:r>
            <a:r>
              <a:rPr lang="en-US" altLang="zh-CN"/>
              <a:t> </a:t>
            </a:r>
            <a:r>
              <a:rPr lang="ko-KR" altLang="en-US"/>
              <a:t>노력</a:t>
            </a:r>
            <a:r>
              <a:rPr lang="en-US" altLang="zh-CN"/>
              <a:t> </a:t>
            </a:r>
            <a:r>
              <a:rPr lang="ko-KR" altLang="en-US"/>
              <a:t>끝에</a:t>
            </a:r>
            <a:r>
              <a:rPr lang="en-US" altLang="zh-CN"/>
              <a:t>, </a:t>
            </a:r>
            <a:r>
              <a:rPr lang="ko-KR" altLang="en-US"/>
              <a:t>저는</a:t>
            </a:r>
            <a:r>
              <a:rPr lang="en-US" altLang="zh-CN"/>
              <a:t> 3D RPG 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개발을</a:t>
            </a:r>
            <a:r>
              <a:rPr lang="en-US" altLang="zh-CN"/>
              <a:t> </a:t>
            </a:r>
            <a:r>
              <a:rPr lang="ko-KR" altLang="en-US"/>
              <a:t>성공적으로</a:t>
            </a:r>
            <a:r>
              <a:rPr lang="en-US" altLang="zh-CN"/>
              <a:t> </a:t>
            </a:r>
            <a:r>
              <a:rPr lang="ko-KR" altLang="en-US"/>
              <a:t>완료했습니다</a:t>
            </a:r>
            <a:r>
              <a:rPr lang="en-US" altLang="zh-CN"/>
              <a:t>. </a:t>
            </a:r>
            <a:r>
              <a:rPr lang="ko-KR" altLang="en-US"/>
              <a:t>이번</a:t>
            </a:r>
            <a:r>
              <a:rPr lang="en-US" altLang="zh-CN"/>
              <a:t> </a:t>
            </a:r>
            <a:r>
              <a:rPr lang="ko-KR" altLang="en-US"/>
              <a:t>프로젝트를</a:t>
            </a:r>
            <a:r>
              <a:rPr lang="en-US" altLang="zh-CN"/>
              <a:t> </a:t>
            </a:r>
            <a:r>
              <a:rPr lang="ko-KR" altLang="en-US"/>
              <a:t>통해</a:t>
            </a:r>
            <a:r>
              <a:rPr lang="en-US" altLang="zh-CN"/>
              <a:t> 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개발</a:t>
            </a:r>
            <a:r>
              <a:rPr lang="en-US" altLang="zh-CN"/>
              <a:t> </a:t>
            </a:r>
            <a:r>
              <a:rPr lang="ko-KR" altLang="en-US"/>
              <a:t>과정에</a:t>
            </a:r>
            <a:r>
              <a:rPr lang="en-US" altLang="zh-CN"/>
              <a:t> </a:t>
            </a:r>
            <a:r>
              <a:rPr lang="ko-KR" altLang="en-US"/>
              <a:t>대한</a:t>
            </a:r>
            <a:r>
              <a:rPr lang="en-US" altLang="zh-CN"/>
              <a:t> </a:t>
            </a:r>
            <a:r>
              <a:rPr lang="ko-KR" altLang="en-US"/>
              <a:t>깊은</a:t>
            </a:r>
            <a:r>
              <a:rPr lang="en-US" altLang="zh-CN"/>
              <a:t> </a:t>
            </a:r>
            <a:r>
              <a:rPr lang="ko-KR" altLang="en-US"/>
              <a:t>이해를</a:t>
            </a:r>
            <a:r>
              <a:rPr lang="en-US" altLang="zh-CN"/>
              <a:t> </a:t>
            </a:r>
            <a:r>
              <a:rPr lang="ko-KR" altLang="en-US"/>
              <a:t>얻었으며</a:t>
            </a:r>
            <a:r>
              <a:rPr lang="en-US" altLang="zh-CN"/>
              <a:t>, Unity </a:t>
            </a:r>
            <a:r>
              <a:rPr lang="ko-KR" altLang="en-US"/>
              <a:t>엔진의</a:t>
            </a:r>
            <a:r>
              <a:rPr lang="en-US" altLang="zh-CN"/>
              <a:t> </a:t>
            </a:r>
            <a:r>
              <a:rPr lang="ko-KR" altLang="en-US"/>
              <a:t>강력한</a:t>
            </a:r>
            <a:r>
              <a:rPr lang="en-US" altLang="zh-CN"/>
              <a:t> </a:t>
            </a:r>
            <a:r>
              <a:rPr lang="ko-KR" altLang="en-US"/>
              <a:t>기능을</a:t>
            </a:r>
            <a:r>
              <a:rPr lang="en-US" altLang="zh-CN"/>
              <a:t> </a:t>
            </a:r>
            <a:r>
              <a:rPr lang="ko-KR" altLang="en-US"/>
              <a:t>체험할</a:t>
            </a:r>
            <a:r>
              <a:rPr lang="en-US" altLang="zh-CN"/>
              <a:t> </a:t>
            </a:r>
            <a:r>
              <a:rPr lang="ko-KR" altLang="en-US"/>
              <a:t>수</a:t>
            </a:r>
            <a:r>
              <a:rPr lang="en-US" altLang="zh-CN"/>
              <a:t> </a:t>
            </a:r>
            <a:r>
              <a:rPr lang="ko-KR" altLang="en-US"/>
              <a:t>있었습니다</a:t>
            </a:r>
            <a:r>
              <a:rPr lang="en-US" altLang="zh-CN"/>
              <a:t>.</a:t>
            </a:r>
            <a:endParaRPr lang="en-US" altLang="zh-CN"/>
          </a:p>
          <a:p>
            <a:r>
              <a:rPr lang="ko-KR" altLang="en-US"/>
              <a:t>하지만</a:t>
            </a:r>
            <a:r>
              <a:rPr lang="en-US" altLang="zh-CN"/>
              <a:t> </a:t>
            </a:r>
            <a:r>
              <a:rPr lang="ko-KR" altLang="en-US"/>
              <a:t>여전히</a:t>
            </a:r>
            <a:r>
              <a:rPr lang="en-US" altLang="zh-CN"/>
              <a:t> </a:t>
            </a:r>
            <a:r>
              <a:rPr lang="ko-KR" altLang="en-US"/>
              <a:t>개선해야</a:t>
            </a:r>
            <a:r>
              <a:rPr lang="en-US" altLang="zh-CN"/>
              <a:t> </a:t>
            </a:r>
            <a:r>
              <a:rPr lang="ko-KR" altLang="en-US"/>
              <a:t>할</a:t>
            </a:r>
            <a:r>
              <a:rPr lang="en-US" altLang="zh-CN"/>
              <a:t> </a:t>
            </a:r>
            <a:r>
              <a:rPr lang="ko-KR" altLang="en-US"/>
              <a:t>점이</a:t>
            </a:r>
            <a:r>
              <a:rPr lang="en-US" altLang="zh-CN"/>
              <a:t> </a:t>
            </a:r>
            <a:r>
              <a:rPr lang="ko-KR" altLang="en-US"/>
              <a:t>많습니다</a:t>
            </a:r>
            <a:r>
              <a:rPr lang="en-US" altLang="zh-CN"/>
              <a:t>. </a:t>
            </a:r>
            <a:endParaRPr lang="en-US" altLang="zh-CN"/>
          </a:p>
          <a:p>
            <a:r>
              <a:rPr lang="en-US" altLang="zh-CN"/>
              <a:t>1.</a:t>
            </a:r>
            <a:r>
              <a:rPr lang="ko-KR" altLang="en-US"/>
              <a:t>적</a:t>
            </a:r>
            <a:r>
              <a:rPr lang="en-US" altLang="zh-CN"/>
              <a:t> AI </a:t>
            </a:r>
            <a:r>
              <a:rPr lang="ko-KR" altLang="en-US"/>
              <a:t>복잡성을</a:t>
            </a:r>
            <a:r>
              <a:rPr lang="en-US" altLang="zh-CN"/>
              <a:t> </a:t>
            </a:r>
            <a:r>
              <a:rPr lang="ko-KR" altLang="en-US"/>
              <a:t>높이고</a:t>
            </a:r>
            <a:r>
              <a:rPr lang="en-US" altLang="zh-CN"/>
              <a:t>, </a:t>
            </a:r>
            <a:r>
              <a:rPr lang="ko-KR" altLang="en-US"/>
              <a:t>새로운</a:t>
            </a:r>
            <a:r>
              <a:rPr lang="en-US" altLang="zh-CN"/>
              <a:t> </a:t>
            </a:r>
            <a:r>
              <a:rPr lang="ko-KR" altLang="en-US"/>
              <a:t>스킬과</a:t>
            </a:r>
            <a:r>
              <a:rPr lang="en-US" altLang="zh-CN"/>
              <a:t> </a:t>
            </a:r>
            <a:r>
              <a:rPr lang="ko-KR" altLang="en-US"/>
              <a:t>행동을</a:t>
            </a:r>
            <a:r>
              <a:rPr lang="en-US" altLang="zh-CN"/>
              <a:t> </a:t>
            </a:r>
            <a:r>
              <a:rPr lang="ko-KR" altLang="en-US"/>
              <a:t>추가</a:t>
            </a:r>
            <a:endParaRPr lang="ko-KR" altLang="en-US"/>
          </a:p>
          <a:p>
            <a:r>
              <a:rPr lang="en-US" altLang="zh-CN"/>
              <a:t>2.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콘텐츠를</a:t>
            </a:r>
            <a:r>
              <a:rPr lang="en-US" altLang="zh-CN"/>
              <a:t> </a:t>
            </a:r>
            <a:r>
              <a:rPr lang="ko-KR" altLang="en-US"/>
              <a:t>풍부하게</a:t>
            </a:r>
            <a:r>
              <a:rPr lang="en-US" altLang="zh-CN"/>
              <a:t> </a:t>
            </a:r>
            <a:r>
              <a:rPr lang="ko-KR" altLang="en-US"/>
              <a:t>만들어</a:t>
            </a:r>
            <a:r>
              <a:rPr lang="en-US" altLang="zh-CN"/>
              <a:t> </a:t>
            </a:r>
            <a:r>
              <a:rPr lang="ko-KR" altLang="en-US"/>
              <a:t>더</a:t>
            </a:r>
            <a:r>
              <a:rPr lang="en-US" altLang="zh-CN"/>
              <a:t> </a:t>
            </a:r>
            <a:r>
              <a:rPr lang="ko-KR" altLang="en-US"/>
              <a:t>다양한</a:t>
            </a:r>
            <a:r>
              <a:rPr lang="en-US" altLang="zh-CN"/>
              <a:t> </a:t>
            </a:r>
            <a:r>
              <a:rPr lang="ko-KR" altLang="en-US"/>
              <a:t>퀘스트와</a:t>
            </a:r>
            <a:r>
              <a:rPr lang="en-US" altLang="zh-CN"/>
              <a:t> </a:t>
            </a:r>
            <a:r>
              <a:rPr lang="ko-KR" altLang="en-US"/>
              <a:t>아이템</a:t>
            </a:r>
            <a:r>
              <a:rPr lang="en-US" altLang="zh-CN"/>
              <a:t> </a:t>
            </a:r>
            <a:r>
              <a:rPr lang="ko-KR" altLang="en-US"/>
              <a:t>시스템</a:t>
            </a:r>
            <a:r>
              <a:rPr lang="en-US" altLang="zh-CN"/>
              <a:t> </a:t>
            </a:r>
            <a:r>
              <a:rPr lang="ko-KR" altLang="en-US"/>
              <a:t>추가</a:t>
            </a:r>
            <a:endParaRPr lang="ko-KR" altLang="en-US"/>
          </a:p>
          <a:p>
            <a:r>
              <a:rPr lang="en-US" altLang="zh-CN"/>
              <a:t>3.</a:t>
            </a:r>
            <a:r>
              <a:rPr lang="ko-KR" altLang="en-US"/>
              <a:t>조건이</a:t>
            </a:r>
            <a:r>
              <a:rPr lang="en-US" altLang="zh-CN"/>
              <a:t> </a:t>
            </a:r>
            <a:r>
              <a:rPr lang="ko-KR" altLang="en-US"/>
              <a:t>허락된다면</a:t>
            </a:r>
            <a:r>
              <a:rPr lang="en-US" altLang="zh-CN"/>
              <a:t> </a:t>
            </a:r>
            <a:r>
              <a:rPr lang="ko-KR" altLang="en-US"/>
              <a:t>멀티플레이어</a:t>
            </a:r>
            <a:r>
              <a:rPr lang="en-US" altLang="zh-CN"/>
              <a:t> </a:t>
            </a:r>
            <a:r>
              <a:rPr lang="ko-KR" altLang="en-US"/>
              <a:t>모드를</a:t>
            </a:r>
            <a:r>
              <a:rPr lang="en-US" altLang="zh-CN"/>
              <a:t> </a:t>
            </a:r>
            <a:r>
              <a:rPr lang="ko-KR" altLang="en-US"/>
              <a:t>실시할</a:t>
            </a:r>
            <a:r>
              <a:rPr lang="en-US" altLang="zh-CN"/>
              <a:t> </a:t>
            </a:r>
            <a:r>
              <a:rPr lang="ko-KR" altLang="en-US"/>
              <a:t>것입니다</a:t>
            </a:r>
            <a:r>
              <a:rPr lang="en-US" altLang="zh-CN"/>
              <a:t>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감사</a:t>
            </a:r>
            <a:r>
              <a:rPr lang="ko-KR" altLang="zh-CN"/>
              <a:t>합미다</a:t>
            </a:r>
            <a:endParaRPr lang="ko-KR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0000"/>
          </a:bodyPr>
          <a:p>
            <a:r>
              <a:rPr lang="en-US" altLang="zh-CN"/>
              <a:t>LIJIN</a:t>
            </a:r>
            <a:endParaRPr lang="en-US" altLang="zh-CN"/>
          </a:p>
          <a:p>
            <a:r>
              <a:rPr lang="en-US" altLang="zh-CN"/>
              <a:t>2024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프로젝트 개요</a:t>
            </a:r>
            <a:endParaRPr lang="zh-CN" altLang="en-US">
              <a:sym typeface="+mn-ea"/>
            </a:endParaRPr>
          </a:p>
        </p:txBody>
      </p:sp>
      <p:sp>
        <p:nvSpPr>
          <p:cNvPr id="19" name="内容占位符 1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</a:rPr>
              <a:t>이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게임은</a:t>
            </a:r>
            <a:r>
              <a:rPr lang="en-US" altLang="zh-CN">
                <a:solidFill>
                  <a:schemeClr val="tx1"/>
                </a:solidFill>
              </a:rPr>
              <a:t> 1</a:t>
            </a:r>
            <a:r>
              <a:rPr lang="ko-KR" altLang="en-US">
                <a:solidFill>
                  <a:schemeClr val="tx1"/>
                </a:solidFill>
              </a:rPr>
              <a:t>인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플레이로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게이머는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협객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역할을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하여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몬스터를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격파하여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통관할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것이며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본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프로젝트는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모두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두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개의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관문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일반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관문과</a:t>
            </a:r>
            <a:r>
              <a:rPr lang="en-US" altLang="zh-CN">
                <a:solidFill>
                  <a:schemeClr val="tx1"/>
                </a:solidFill>
              </a:rPr>
              <a:t> BOOS </a:t>
            </a:r>
            <a:r>
              <a:rPr lang="ko-KR" altLang="en-US">
                <a:solidFill>
                  <a:schemeClr val="tx1"/>
                </a:solidFill>
              </a:rPr>
              <a:t>관문이다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ko-KR" altLang="en-US">
                <a:solidFill>
                  <a:schemeClr val="tx1"/>
                </a:solidFill>
              </a:rPr>
              <a:t>개발에서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저는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특히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다음과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같은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몇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가지를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중시합니다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ko-KR" altLang="en-US">
                <a:solidFill>
                  <a:schemeClr val="tx1"/>
                </a:solidFill>
              </a:rPr>
              <a:t>역할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제어와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공격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피드백</a:t>
            </a:r>
            <a:endParaRPr lang="ko-KR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</a:t>
            </a:r>
            <a:r>
              <a:rPr lang="ko-KR" altLang="en-US">
                <a:solidFill>
                  <a:schemeClr val="tx1"/>
                </a:solidFill>
              </a:rPr>
              <a:t>지능화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적</a:t>
            </a:r>
            <a:r>
              <a:rPr lang="en-US" altLang="zh-CN">
                <a:solidFill>
                  <a:schemeClr val="tx1"/>
                </a:solidFill>
              </a:rPr>
              <a:t> AI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3.</a:t>
            </a:r>
            <a:r>
              <a:rPr lang="ko-KR" altLang="en-US">
                <a:solidFill>
                  <a:schemeClr val="tx1"/>
                </a:solidFill>
              </a:rPr>
              <a:t>풍부한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기능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디자인</a:t>
            </a:r>
            <a:endParaRPr lang="ko-KR" altLang="en-US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40305" y="2234565"/>
            <a:ext cx="411607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연구 배경 및 의의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ko-KR" altLang="en-US">
                <a:sym typeface="+mn-ea"/>
              </a:rPr>
              <a:t>이번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프로젝트의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영감은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제가</a:t>
            </a:r>
            <a:r>
              <a:rPr lang="en-US" altLang="zh-CN">
                <a:sym typeface="+mn-ea"/>
              </a:rPr>
              <a:t> 3D RPG </a:t>
            </a:r>
            <a:r>
              <a:rPr lang="ko-KR" altLang="en-US">
                <a:sym typeface="+mn-ea"/>
              </a:rPr>
              <a:t>게임에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대한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깊은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애정을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가지고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있다는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점에서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시작되었습니다</a:t>
            </a:r>
            <a:r>
              <a:rPr lang="en-US" altLang="zh-CN">
                <a:sym typeface="+mn-ea"/>
              </a:rPr>
              <a:t>. </a:t>
            </a:r>
            <a:r>
              <a:rPr lang="zh-CN" altLang="en-US">
                <a:sym typeface="+mn-ea"/>
              </a:rPr>
              <a:t>《</a:t>
            </a:r>
            <a:r>
              <a:rPr lang="ko-KR" altLang="en-US">
                <a:sym typeface="+mn-ea"/>
              </a:rPr>
              <a:t>위쳐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》</a:t>
            </a:r>
            <a:r>
              <a:rPr lang="ko-KR" altLang="en-US">
                <a:sym typeface="+mn-ea"/>
              </a:rPr>
              <a:t>와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《</a:t>
            </a:r>
            <a:r>
              <a:rPr lang="ko-KR" altLang="en-US">
                <a:sym typeface="+mn-ea"/>
              </a:rPr>
              <a:t>젤다의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전설</a:t>
            </a:r>
            <a:r>
              <a:rPr lang="en-US" altLang="zh-CN">
                <a:sym typeface="+mn-ea"/>
              </a:rPr>
              <a:t>: </a:t>
            </a:r>
            <a:r>
              <a:rPr lang="ko-KR" altLang="en-US">
                <a:sym typeface="+mn-ea"/>
              </a:rPr>
              <a:t>야생의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숨결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같은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훌륭한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작품들은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플레이어들에게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강렬한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몰입감과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모험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경험을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제공합니다</a:t>
            </a:r>
            <a:r>
              <a:rPr lang="en-US" altLang="zh-CN">
                <a:sym typeface="+mn-ea"/>
              </a:rPr>
              <a:t>. </a:t>
            </a:r>
            <a:r>
              <a:rPr lang="ko-KR" altLang="en-US">
                <a:sym typeface="+mn-ea"/>
              </a:rPr>
              <a:t>또한</a:t>
            </a:r>
            <a:r>
              <a:rPr lang="en-US" altLang="zh-CN">
                <a:sym typeface="+mn-ea"/>
              </a:rPr>
              <a:t>, </a:t>
            </a:r>
            <a:r>
              <a:rPr lang="ko-KR" altLang="en-US">
                <a:sym typeface="+mn-ea"/>
              </a:rPr>
              <a:t>중국의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《</a:t>
            </a:r>
            <a:r>
              <a:rPr lang="ko-KR" altLang="en-US">
                <a:sym typeface="+mn-ea"/>
              </a:rPr>
              <a:t>원신</a:t>
            </a:r>
            <a:r>
              <a:rPr lang="zh-CN" altLang="en-US">
                <a:sym typeface="+mn-ea"/>
              </a:rPr>
              <a:t>》</a:t>
            </a:r>
            <a:r>
              <a:rPr lang="ko-KR" altLang="en-US">
                <a:sym typeface="+mn-ea"/>
              </a:rPr>
              <a:t>과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《</a:t>
            </a:r>
            <a:r>
              <a:rPr lang="ko-KR" altLang="en-US">
                <a:sym typeface="+mn-ea"/>
              </a:rPr>
              <a:t>흑신화</a:t>
            </a:r>
            <a:r>
              <a:rPr lang="en-US" altLang="zh-CN">
                <a:sym typeface="+mn-ea"/>
              </a:rPr>
              <a:t>: </a:t>
            </a:r>
            <a:r>
              <a:rPr lang="ko-KR" altLang="en-US">
                <a:sym typeface="+mn-ea"/>
              </a:rPr>
              <a:t>오공</a:t>
            </a:r>
            <a:r>
              <a:rPr lang="zh-CN" altLang="en-US">
                <a:sym typeface="+mn-ea"/>
              </a:rPr>
              <a:t>》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같은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게임들은</a:t>
            </a:r>
            <a:r>
              <a:rPr lang="en-US" altLang="zh-CN">
                <a:sym typeface="+mn-ea"/>
              </a:rPr>
              <a:t> 3D RPG </a:t>
            </a:r>
            <a:r>
              <a:rPr lang="ko-KR" altLang="en-US">
                <a:sym typeface="+mn-ea"/>
              </a:rPr>
              <a:t>게임이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전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세계적으로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엄청난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시장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잠재력을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가지고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있음을</a:t>
            </a:r>
            <a:r>
              <a:rPr lang="en-US" altLang="zh-CN">
                <a:sym typeface="+mn-ea"/>
              </a:rPr>
              <a:t> </a:t>
            </a:r>
            <a:r>
              <a:rPr lang="ko-KR" altLang="en-US">
                <a:sym typeface="+mn-ea"/>
              </a:rPr>
              <a:t>보여줍니다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olidFill>
                <a:schemeClr val="tx1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개발 환경 및 구조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개발 환경:</a:t>
            </a:r>
            <a:endParaRPr lang="zh-CN" altLang="en-US"/>
          </a:p>
          <a:p>
            <a:pPr marL="332105" lvl="1" indent="0">
              <a:buNone/>
            </a:pPr>
            <a:r>
              <a:rPr lang="ko-KR" altLang="en-US">
                <a:solidFill>
                  <a:schemeClr val="tx1"/>
                </a:solidFill>
                <a:sym typeface="+mn-ea"/>
              </a:rPr>
              <a:t>이번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프로젝트는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Unity 2021.3.19f1, C#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언어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및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Visual Studio Code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를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개발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도구로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ko-KR" altLang="en-US">
                <a:solidFill>
                  <a:schemeClr val="tx1"/>
                </a:solidFill>
                <a:sym typeface="+mn-ea"/>
              </a:rPr>
              <a:t>사용합니다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.</a:t>
            </a:r>
            <a:endParaRPr lang="en-US" altLang="zh-CN">
              <a:solidFill>
                <a:schemeClr val="tx1"/>
              </a:solidFill>
            </a:endParaRPr>
          </a:p>
          <a:p>
            <a:pPr marL="332105" lvl="1" indent="0">
              <a:buNone/>
            </a:pPr>
            <a:endParaRPr lang="zh-CN" altLang="en-US"/>
          </a:p>
          <a:p>
            <a:r>
              <a:rPr lang="zh-CN" altLang="en-US"/>
              <a:t>프로젝트 구조:</a:t>
            </a:r>
            <a:endParaRPr lang="zh-CN" altLang="en-US"/>
          </a:p>
          <a:p>
            <a:pPr lvl="1"/>
            <a:r>
              <a:rPr lang="ko-KR" altLang="en-US"/>
              <a:t>역할</a:t>
            </a:r>
            <a:r>
              <a:rPr lang="en-US" altLang="ko-KR"/>
              <a:t> </a:t>
            </a:r>
            <a:r>
              <a:rPr lang="zh-CN" altLang="en-US"/>
              <a:t>제어, 적 AI,  저장 및 로딩 등 모듈화 설계.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기능 구현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ko-KR" altLang="en-US" sz="1800"/>
              <a:t>역할</a:t>
            </a:r>
            <a:r>
              <a:rPr lang="zh-CN" altLang="en-US" sz="1800"/>
              <a:t> 제어:</a:t>
            </a:r>
            <a:endParaRPr lang="zh-CN" altLang="en-US" sz="1800"/>
          </a:p>
          <a:p>
            <a:pPr lvl="2"/>
            <a:r>
              <a:rPr lang="zh-CN" altLang="en-US" sz="1800"/>
              <a:t>Cinemachine 플러그인으로 3인칭 시점 구현.</a:t>
            </a:r>
            <a:endParaRPr lang="zh-CN" altLang="en-US" sz="1800"/>
          </a:p>
          <a:p>
            <a:pPr lvl="2"/>
            <a:r>
              <a:rPr lang="zh-CN" altLang="en-US" sz="1800"/>
              <a:t>CharacterController를 사용해 부드러운 이동 및 회전 구현.</a:t>
            </a:r>
            <a:endParaRPr lang="zh-CN" altLang="en-US" sz="1800"/>
          </a:p>
          <a:p>
            <a:pPr marL="636905" lvl="2" indent="0">
              <a:buNone/>
            </a:pPr>
            <a:endParaRPr lang="zh-CN" altLang="en-US" sz="1800"/>
          </a:p>
          <a:p>
            <a:r>
              <a:rPr lang="zh-CN" altLang="en-US" sz="1800"/>
              <a:t>전투 시스템:</a:t>
            </a:r>
            <a:endParaRPr lang="zh-CN" altLang="en-US" sz="1800"/>
          </a:p>
          <a:p>
            <a:pPr lvl="2"/>
            <a:r>
              <a:rPr lang="zh-CN" altLang="en-US" sz="1800"/>
              <a:t>가벼운 공격, 강한 공격 및 연속 콤보 공격.</a:t>
            </a:r>
            <a:endParaRPr lang="zh-CN" altLang="en-US" sz="1800"/>
          </a:p>
          <a:p>
            <a:pPr lvl="2"/>
            <a:r>
              <a:rPr lang="zh-CN" altLang="en-US" sz="1800"/>
              <a:t>CapsuleDetection으로 정확한 공격 범위 감지.</a:t>
            </a:r>
            <a:endParaRPr lang="zh-CN" altLang="en-US" sz="1800"/>
          </a:p>
          <a:p>
            <a:endParaRPr lang="zh-CN" altLang="en-US" sz="180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1800"/>
              <a:t>적 AI:</a:t>
            </a:r>
            <a:endParaRPr lang="zh-CN" altLang="en-US" sz="1800"/>
          </a:p>
          <a:p>
            <a:pPr lvl="1"/>
            <a:r>
              <a:rPr lang="zh-CN" altLang="en-US" sz="1500"/>
              <a:t>상태 전이(대기, 추격, 공격, 사망) 설계.</a:t>
            </a:r>
            <a:endParaRPr lang="zh-CN" altLang="en-US" sz="1500"/>
          </a:p>
          <a:p>
            <a:pPr lvl="1"/>
            <a:r>
              <a:rPr lang="zh-CN" altLang="en-US" sz="1500"/>
              <a:t>NavMeshAgent를 활용한 경로 계획.</a:t>
            </a:r>
            <a:endParaRPr lang="zh-CN" altLang="en-US" sz="1500"/>
          </a:p>
          <a:p>
            <a:pPr marL="332105" lvl="1" indent="0">
              <a:buNone/>
            </a:pPr>
            <a:endParaRPr lang="zh-CN" altLang="en-US" sz="1500"/>
          </a:p>
          <a:p>
            <a:r>
              <a:rPr lang="zh-CN" altLang="en-US" sz="1800"/>
              <a:t>미니맵:</a:t>
            </a:r>
            <a:endParaRPr lang="zh-CN" altLang="en-US" sz="1800"/>
          </a:p>
          <a:p>
            <a:pPr lvl="1"/>
            <a:r>
              <a:rPr lang="zh-CN" altLang="en-US" sz="1500"/>
              <a:t>정사영 카메라와 UI 좌표 변환으로 정확한 플레이어/적 위치 표시.</a:t>
            </a:r>
            <a:endParaRPr lang="zh-CN" altLang="en-US" sz="1500"/>
          </a:p>
          <a:p>
            <a:pPr marL="332105" lvl="1" indent="0">
              <a:buNone/>
            </a:pPr>
            <a:endParaRPr lang="zh-CN" altLang="en-US" sz="1500"/>
          </a:p>
          <a:p>
            <a:r>
              <a:rPr lang="zh-CN" altLang="en-US" sz="1800"/>
              <a:t>저장:</a:t>
            </a:r>
            <a:endParaRPr lang="zh-CN" altLang="en-US" sz="1800"/>
          </a:p>
          <a:p>
            <a:pPr lvl="1"/>
            <a:r>
              <a:rPr lang="zh-CN" altLang="en-US" sz="1500"/>
              <a:t>JSON 파일 저장 시스템 구현.</a:t>
            </a:r>
            <a:endParaRPr lang="zh-CN" altLang="en-US" sz="15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ko-KR" altLang="en-US"/>
              <a:t>역할</a:t>
            </a:r>
            <a:r>
              <a:rPr>
                <a:sym typeface="+mn-ea"/>
              </a:rPr>
              <a:t> 제어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ko-KR" altLang="en-US"/>
              <a:t>카메라플러그인을</a:t>
            </a:r>
            <a:r>
              <a:rPr lang="en-US" altLang="zh-CN"/>
              <a:t> </a:t>
            </a:r>
            <a:r>
              <a:rPr lang="ko-KR" altLang="en-US"/>
              <a:t>사용하여</a:t>
            </a:r>
            <a:r>
              <a:rPr lang="en-US" altLang="zh-CN"/>
              <a:t> </a:t>
            </a:r>
            <a:r>
              <a:rPr lang="ko-KR" altLang="en-US"/>
              <a:t>카메라</a:t>
            </a:r>
            <a:r>
              <a:rPr lang="en-US" altLang="zh-CN"/>
              <a:t> </a:t>
            </a:r>
            <a:r>
              <a:rPr lang="ko-KR" altLang="en-US"/>
              <a:t>추적을</a:t>
            </a:r>
            <a:r>
              <a:rPr lang="en-US" altLang="zh-CN"/>
              <a:t> </a:t>
            </a:r>
            <a:r>
              <a:rPr lang="ko-KR" altLang="en-US"/>
              <a:t>구현했습니다</a:t>
            </a:r>
            <a:r>
              <a:rPr lang="en-US" altLang="zh-CN"/>
              <a:t>. </a:t>
            </a:r>
            <a:r>
              <a:rPr lang="ko-KR" altLang="en-US"/>
              <a:t>그런</a:t>
            </a:r>
            <a:r>
              <a:rPr lang="en-US" altLang="zh-CN"/>
              <a:t> </a:t>
            </a:r>
            <a:r>
              <a:rPr lang="ko-KR" altLang="en-US"/>
              <a:t>다음</a:t>
            </a:r>
            <a:r>
              <a:rPr lang="en-US" altLang="zh-CN"/>
              <a:t> </a:t>
            </a:r>
            <a:r>
              <a:rPr lang="ko-KR" altLang="en-US"/>
              <a:t>간단히</a:t>
            </a:r>
            <a:r>
              <a:rPr lang="en-US" altLang="zh-CN"/>
              <a:t> </a:t>
            </a:r>
            <a:r>
              <a:rPr lang="ko-KR" altLang="en-US"/>
              <a:t>카메라를</a:t>
            </a:r>
            <a:r>
              <a:rPr lang="en-US" altLang="zh-CN"/>
              <a:t> </a:t>
            </a:r>
            <a:r>
              <a:rPr lang="ko-KR" altLang="en-US"/>
              <a:t>생성하고</a:t>
            </a:r>
            <a:r>
              <a:rPr lang="en-US" altLang="zh-CN"/>
              <a:t> </a:t>
            </a:r>
            <a:r>
              <a:rPr lang="ko-KR" altLang="en-US"/>
              <a:t>몇</a:t>
            </a:r>
            <a:r>
              <a:rPr lang="en-US" altLang="zh-CN"/>
              <a:t> </a:t>
            </a:r>
            <a:r>
              <a:rPr lang="ko-KR" altLang="en-US"/>
              <a:t>가지</a:t>
            </a:r>
            <a:r>
              <a:rPr lang="en-US" altLang="zh-CN"/>
              <a:t> </a:t>
            </a:r>
            <a:r>
              <a:rPr lang="ko-KR" altLang="en-US"/>
              <a:t>매개변수를</a:t>
            </a:r>
            <a:r>
              <a:rPr lang="en-US" altLang="zh-CN"/>
              <a:t> </a:t>
            </a:r>
            <a:r>
              <a:rPr lang="ko-KR" altLang="en-US"/>
              <a:t>수정하면</a:t>
            </a:r>
            <a:r>
              <a:rPr lang="en-US" altLang="zh-CN"/>
              <a:t> 3</a:t>
            </a:r>
            <a:r>
              <a:rPr lang="ko-KR" altLang="en-US"/>
              <a:t>인칭</a:t>
            </a:r>
            <a:r>
              <a:rPr lang="en-US" altLang="zh-CN"/>
              <a:t> </a:t>
            </a:r>
            <a:r>
              <a:rPr lang="ko-KR" altLang="en-US"/>
              <a:t>시점을</a:t>
            </a:r>
            <a:r>
              <a:rPr lang="en-US" altLang="zh-CN"/>
              <a:t> </a:t>
            </a:r>
            <a:r>
              <a:rPr lang="ko-KR" altLang="en-US"/>
              <a:t>구현할</a:t>
            </a:r>
            <a:r>
              <a:rPr lang="en-US" altLang="zh-CN"/>
              <a:t> </a:t>
            </a:r>
            <a:r>
              <a:rPr lang="ko-KR" altLang="en-US"/>
              <a:t>수</a:t>
            </a:r>
            <a:r>
              <a:rPr lang="en-US" altLang="zh-CN"/>
              <a:t> </a:t>
            </a:r>
            <a:r>
              <a:rPr lang="ko-KR" altLang="en-US"/>
              <a:t>있습니다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3793490"/>
            <a:ext cx="5323840" cy="2691130"/>
          </a:xfrm>
          <a:prstGeom prst="rect">
            <a:avLst/>
          </a:prstGeom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65" y="1364615"/>
            <a:ext cx="5325110" cy="51206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ko-KR" altLang="en-US"/>
              <a:t>역할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제어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Unity </a:t>
            </a:r>
            <a:r>
              <a:rPr lang="ko-KR" altLang="en-US"/>
              <a:t>기반</a:t>
            </a:r>
            <a:r>
              <a:rPr lang="en-US" altLang="zh-CN"/>
              <a:t> </a:t>
            </a:r>
            <a:r>
              <a:rPr lang="ko-KR" altLang="en-US"/>
              <a:t>문자</a:t>
            </a:r>
            <a:r>
              <a:rPr lang="en-US" altLang="zh-CN"/>
              <a:t> </a:t>
            </a:r>
            <a:r>
              <a:rPr lang="ko-KR" altLang="en-US"/>
              <a:t>컨트롤러</a:t>
            </a:r>
            <a:r>
              <a:rPr lang="en-US" altLang="zh-CN"/>
              <a:t> </a:t>
            </a:r>
            <a:r>
              <a:rPr lang="ko-KR" altLang="en-US"/>
              <a:t>구성</a:t>
            </a:r>
            <a:r>
              <a:rPr lang="en-US" altLang="zh-CN"/>
              <a:t> </a:t>
            </a:r>
            <a:r>
              <a:rPr lang="ko-KR" altLang="en-US"/>
              <a:t>요소는</a:t>
            </a:r>
            <a:r>
              <a:rPr lang="en-US" altLang="zh-CN"/>
              <a:t> </a:t>
            </a:r>
            <a:r>
              <a:rPr lang="ko-KR" altLang="en-US"/>
              <a:t>부드럽게</a:t>
            </a:r>
            <a:r>
              <a:rPr lang="en-US" altLang="zh-CN"/>
              <a:t> </a:t>
            </a:r>
            <a:r>
              <a:rPr lang="ko-KR" altLang="en-US"/>
              <a:t>이동하고</a:t>
            </a:r>
            <a:r>
              <a:rPr lang="en-US" altLang="zh-CN"/>
              <a:t> </a:t>
            </a:r>
            <a:r>
              <a:rPr lang="ko-KR" altLang="en-US"/>
              <a:t>회전합니다</a:t>
            </a:r>
            <a:r>
              <a:rPr lang="en-US" altLang="zh-CN"/>
              <a:t>.</a:t>
            </a:r>
            <a:r>
              <a:rPr lang="ko-KR" altLang="en-US"/>
              <a:t>사용자</a:t>
            </a:r>
            <a:r>
              <a:rPr lang="en-US" altLang="zh-CN"/>
              <a:t> </a:t>
            </a:r>
            <a:r>
              <a:rPr lang="ko-KR" altLang="en-US"/>
              <a:t>입력에서</a:t>
            </a:r>
            <a:r>
              <a:rPr lang="en-US" altLang="zh-CN"/>
              <a:t> </a:t>
            </a:r>
            <a:r>
              <a:rPr lang="ko-KR" altLang="en-US"/>
              <a:t>수평</a:t>
            </a:r>
            <a:r>
              <a:rPr lang="en-US" altLang="zh-CN"/>
              <a:t> </a:t>
            </a:r>
            <a:r>
              <a:rPr lang="ko-KR" altLang="en-US"/>
              <a:t>및</a:t>
            </a:r>
            <a:r>
              <a:rPr lang="en-US" altLang="zh-CN"/>
              <a:t> </a:t>
            </a:r>
            <a:r>
              <a:rPr lang="ko-KR" altLang="en-US"/>
              <a:t>수직</a:t>
            </a:r>
            <a:r>
              <a:rPr lang="en-US" altLang="zh-CN"/>
              <a:t> </a:t>
            </a:r>
            <a:r>
              <a:rPr lang="ko-KR" altLang="en-US"/>
              <a:t>축</a:t>
            </a:r>
            <a:r>
              <a:rPr lang="en-US" altLang="zh-CN"/>
              <a:t> </a:t>
            </a:r>
            <a:r>
              <a:rPr lang="ko-KR" altLang="en-US"/>
              <a:t>값을</a:t>
            </a:r>
            <a:r>
              <a:rPr lang="en-US" altLang="zh-CN"/>
              <a:t> </a:t>
            </a:r>
            <a:r>
              <a:rPr lang="ko-KR" altLang="en-US"/>
              <a:t>가져와</a:t>
            </a:r>
            <a:r>
              <a:rPr lang="en-US" altLang="zh-CN"/>
              <a:t> </a:t>
            </a:r>
            <a:r>
              <a:rPr lang="ko-KR" altLang="en-US"/>
              <a:t>이동</a:t>
            </a:r>
            <a:r>
              <a:rPr lang="en-US" altLang="zh-CN"/>
              <a:t> </a:t>
            </a:r>
            <a:r>
              <a:rPr lang="ko-KR" altLang="en-US"/>
              <a:t>벡터를</a:t>
            </a:r>
            <a:r>
              <a:rPr lang="en-US" altLang="zh-CN"/>
              <a:t> </a:t>
            </a:r>
            <a:r>
              <a:rPr lang="ko-KR" altLang="en-US"/>
              <a:t>계산합니다</a:t>
            </a:r>
            <a:r>
              <a:rPr lang="en-US" altLang="zh-CN"/>
              <a:t>.</a:t>
            </a:r>
            <a:r>
              <a:rPr lang="ko-KR" altLang="en-US"/>
              <a:t>이동하는</a:t>
            </a:r>
            <a:r>
              <a:rPr lang="en-US" altLang="zh-CN"/>
              <a:t> </a:t>
            </a:r>
            <a:r>
              <a:rPr lang="ko-KR" altLang="en-US"/>
              <a:t>동안</a:t>
            </a:r>
            <a:r>
              <a:rPr lang="en-US" altLang="zh-CN"/>
              <a:t> </a:t>
            </a:r>
            <a:r>
              <a:rPr lang="ko-KR" altLang="en-US"/>
              <a:t>보행자</a:t>
            </a:r>
            <a:r>
              <a:rPr lang="en-US" altLang="zh-CN"/>
              <a:t> </a:t>
            </a:r>
            <a:r>
              <a:rPr lang="ko-KR" altLang="en-US"/>
              <a:t>애니메이션을</a:t>
            </a:r>
            <a:r>
              <a:rPr lang="en-US" altLang="zh-CN"/>
              <a:t> </a:t>
            </a:r>
            <a:r>
              <a:rPr lang="ko-KR" altLang="en-US"/>
              <a:t>재생하고</a:t>
            </a:r>
            <a:r>
              <a:rPr lang="en-US" altLang="zh-CN"/>
              <a:t> </a:t>
            </a:r>
            <a:r>
              <a:rPr lang="ko-KR" altLang="en-US"/>
              <a:t>중지하면</a:t>
            </a:r>
            <a:r>
              <a:rPr lang="en-US" altLang="zh-CN"/>
              <a:t> </a:t>
            </a:r>
            <a:r>
              <a:rPr lang="ko-KR" altLang="en-US"/>
              <a:t>중지</a:t>
            </a:r>
            <a:r>
              <a:rPr lang="en-US" altLang="zh-CN"/>
              <a:t> </a:t>
            </a:r>
            <a:r>
              <a:rPr lang="ko-KR" altLang="en-US"/>
              <a:t>애니메이션으로</a:t>
            </a:r>
            <a:r>
              <a:rPr lang="en-US" altLang="zh-CN"/>
              <a:t> </a:t>
            </a:r>
            <a:r>
              <a:rPr lang="ko-KR" altLang="en-US"/>
              <a:t>전환합니다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人物移动代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1565" y="1364615"/>
            <a:ext cx="5324475" cy="48139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전투 시스템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ko-KR" altLang="en-US"/>
              <a:t>좋은</a:t>
            </a:r>
            <a:r>
              <a:rPr lang="en-US" altLang="zh-CN"/>
              <a:t> </a:t>
            </a:r>
            <a:r>
              <a:rPr lang="ko-KR" altLang="en-US"/>
              <a:t>액션</a:t>
            </a:r>
            <a:r>
              <a:rPr lang="en-US" altLang="zh-CN"/>
              <a:t> </a:t>
            </a:r>
            <a:r>
              <a:rPr lang="ko-KR" altLang="en-US"/>
              <a:t>게임</a:t>
            </a:r>
            <a:r>
              <a:rPr lang="en-US" altLang="zh-CN"/>
              <a:t> </a:t>
            </a:r>
            <a:r>
              <a:rPr lang="ko-KR" altLang="en-US"/>
              <a:t>전투</a:t>
            </a:r>
            <a:r>
              <a:rPr lang="en-US" altLang="zh-CN"/>
              <a:t> </a:t>
            </a:r>
            <a:r>
              <a:rPr lang="ko-KR" altLang="en-US"/>
              <a:t>체험은</a:t>
            </a:r>
            <a:r>
              <a:rPr lang="en-US" altLang="zh-CN"/>
              <a:t> </a:t>
            </a:r>
            <a:r>
              <a:rPr lang="ko-KR" altLang="en-US"/>
              <a:t>필요합니다</a:t>
            </a:r>
            <a:r>
              <a:rPr lang="en-US" altLang="zh-CN"/>
              <a:t>.</a:t>
            </a:r>
            <a:r>
              <a:rPr lang="ko-KR" altLang="en-US"/>
              <a:t>이</a:t>
            </a:r>
            <a:r>
              <a:rPr lang="en-US" altLang="zh-CN"/>
              <a:t> </a:t>
            </a:r>
            <a:r>
              <a:rPr lang="ko-KR" altLang="en-US"/>
              <a:t>졸업</a:t>
            </a:r>
            <a:r>
              <a:rPr lang="en-US" altLang="zh-CN"/>
              <a:t> </a:t>
            </a:r>
            <a:r>
              <a:rPr lang="ko-KR" altLang="en-US"/>
              <a:t>프로젝트에서</a:t>
            </a:r>
            <a:r>
              <a:rPr lang="en-US" altLang="zh-CN"/>
              <a:t> </a:t>
            </a:r>
            <a:r>
              <a:rPr lang="ko-KR" altLang="en-US"/>
              <a:t>전투</a:t>
            </a:r>
            <a:r>
              <a:rPr lang="en-US" altLang="zh-CN"/>
              <a:t> </a:t>
            </a:r>
            <a:r>
              <a:rPr lang="ko-KR" altLang="en-US"/>
              <a:t>시스템은</a:t>
            </a:r>
            <a:r>
              <a:rPr lang="en-US" altLang="zh-CN"/>
              <a:t> </a:t>
            </a:r>
            <a:r>
              <a:rPr lang="ko-KR" altLang="en-US"/>
              <a:t>다음과</a:t>
            </a:r>
            <a:r>
              <a:rPr lang="en-US" altLang="zh-CN"/>
              <a:t> </a:t>
            </a:r>
            <a:r>
              <a:rPr lang="ko-KR" altLang="en-US"/>
              <a:t>같은</a:t>
            </a:r>
            <a:r>
              <a:rPr lang="en-US" altLang="zh-CN"/>
              <a:t> </a:t>
            </a:r>
            <a:r>
              <a:rPr lang="ko-KR" altLang="en-US"/>
              <a:t>몇</a:t>
            </a:r>
            <a:r>
              <a:rPr lang="en-US" altLang="zh-CN"/>
              <a:t> </a:t>
            </a:r>
            <a:r>
              <a:rPr lang="ko-KR" altLang="en-US"/>
              <a:t>가지</a:t>
            </a:r>
            <a:r>
              <a:rPr lang="en-US" altLang="zh-CN"/>
              <a:t> </a:t>
            </a:r>
            <a:r>
              <a:rPr lang="ko-KR" altLang="en-US"/>
              <a:t>기능을</a:t>
            </a:r>
            <a:r>
              <a:rPr lang="en-US" altLang="zh-CN"/>
              <a:t> </a:t>
            </a:r>
            <a:r>
              <a:rPr lang="ko-KR" altLang="en-US"/>
              <a:t>실현했습니다</a:t>
            </a:r>
            <a:r>
              <a:rPr lang="en-US" altLang="zh-CN"/>
              <a:t>: </a:t>
            </a:r>
            <a:r>
              <a:rPr lang="ko-KR" altLang="en-US"/>
              <a:t>경공격과</a:t>
            </a:r>
            <a:r>
              <a:rPr lang="en-US" altLang="zh-CN"/>
              <a:t> </a:t>
            </a:r>
            <a:r>
              <a:rPr lang="ko-KR" altLang="en-US"/>
              <a:t>강공격</a:t>
            </a:r>
            <a:r>
              <a:rPr lang="zh-CN" altLang="en-US"/>
              <a:t>、</a:t>
            </a:r>
            <a:r>
              <a:rPr lang="ko-KR" altLang="en-US"/>
              <a:t>공격</a:t>
            </a:r>
            <a:r>
              <a:rPr lang="en-US" altLang="zh-CN"/>
              <a:t> </a:t>
            </a:r>
            <a:r>
              <a:rPr lang="ko-KR" altLang="en-US"/>
              <a:t>범위</a:t>
            </a:r>
            <a:r>
              <a:rPr lang="en-US" altLang="zh-CN"/>
              <a:t> </a:t>
            </a:r>
            <a:r>
              <a:rPr lang="ko-KR" altLang="en-US"/>
              <a:t>감지</a:t>
            </a:r>
            <a:r>
              <a:rPr lang="zh-CN" altLang="en-US"/>
              <a:t>、</a:t>
            </a:r>
            <a:r>
              <a:rPr lang="ko-KR" altLang="en-US"/>
              <a:t>스킬</a:t>
            </a:r>
            <a:r>
              <a:rPr lang="en-US" altLang="zh-CN"/>
              <a:t> </a:t>
            </a:r>
            <a:r>
              <a:rPr lang="ko-KR" altLang="en-US"/>
              <a:t>방출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CapsuleDetection代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3566795"/>
            <a:ext cx="5323205" cy="2611755"/>
          </a:xfrm>
          <a:prstGeom prst="rect">
            <a:avLst/>
          </a:prstGeom>
        </p:spPr>
      </p:pic>
      <p:pic>
        <p:nvPicPr>
          <p:cNvPr id="6" name="图片 5" descr="轻击和重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64615"/>
            <a:ext cx="5323205" cy="2201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적 AI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ko-KR" altLang="en-US"/>
              <a:t>적</a:t>
            </a:r>
            <a:r>
              <a:rPr lang="en-US" altLang="zh-CN"/>
              <a:t> AI</a:t>
            </a:r>
            <a:r>
              <a:rPr lang="ko-KR" altLang="en-US"/>
              <a:t>의</a:t>
            </a:r>
            <a:r>
              <a:rPr lang="en-US" altLang="zh-CN"/>
              <a:t> </a:t>
            </a:r>
            <a:r>
              <a:rPr lang="ko-KR" altLang="en-US"/>
              <a:t>디자인은</a:t>
            </a:r>
            <a:r>
              <a:rPr lang="en-US" altLang="zh-CN"/>
              <a:t> </a:t>
            </a:r>
            <a:r>
              <a:rPr lang="ko-KR" altLang="en-US"/>
              <a:t>게임의</a:t>
            </a:r>
            <a:r>
              <a:rPr lang="en-US" altLang="zh-CN"/>
              <a:t> </a:t>
            </a:r>
            <a:r>
              <a:rPr lang="ko-KR" altLang="en-US"/>
              <a:t>풍부한</a:t>
            </a:r>
            <a:r>
              <a:rPr lang="en-US" altLang="zh-CN"/>
              <a:t> </a:t>
            </a:r>
            <a:r>
              <a:rPr lang="ko-KR" altLang="en-US"/>
              <a:t>경험을</a:t>
            </a:r>
            <a:r>
              <a:rPr lang="en-US" altLang="zh-CN"/>
              <a:t> </a:t>
            </a:r>
            <a:r>
              <a:rPr lang="ko-KR" altLang="en-US"/>
              <a:t>충분히</a:t>
            </a:r>
            <a:r>
              <a:rPr lang="en-US" altLang="zh-CN"/>
              <a:t> </a:t>
            </a:r>
            <a:r>
              <a:rPr lang="ko-KR" altLang="en-US"/>
              <a:t>고려했습니다</a:t>
            </a:r>
            <a:r>
              <a:rPr lang="en-US" altLang="zh-CN"/>
              <a:t>.</a:t>
            </a:r>
            <a:r>
              <a:rPr lang="ko-KR" altLang="en-US"/>
              <a:t>저는</a:t>
            </a:r>
            <a:r>
              <a:rPr lang="en-US" altLang="zh-CN"/>
              <a:t> </a:t>
            </a:r>
            <a:r>
              <a:rPr lang="ko-KR" altLang="en-US"/>
              <a:t>상태</a:t>
            </a:r>
            <a:r>
              <a:rPr lang="en-US" altLang="zh-CN"/>
              <a:t> </a:t>
            </a:r>
            <a:r>
              <a:rPr lang="ko-KR" altLang="en-US"/>
              <a:t>설계</a:t>
            </a:r>
            <a:r>
              <a:rPr lang="en-US" altLang="zh-CN"/>
              <a:t>, </a:t>
            </a:r>
            <a:r>
              <a:rPr lang="ko-KR" altLang="en-US"/>
              <a:t>경로</a:t>
            </a:r>
            <a:r>
              <a:rPr lang="en-US" altLang="zh-CN"/>
              <a:t> </a:t>
            </a:r>
            <a:r>
              <a:rPr lang="ko-KR" altLang="en-US"/>
              <a:t>계획</a:t>
            </a:r>
            <a:r>
              <a:rPr lang="en-US" altLang="zh-CN"/>
              <a:t>, </a:t>
            </a:r>
            <a:r>
              <a:rPr lang="ko-KR" altLang="en-US"/>
              <a:t>공격</a:t>
            </a:r>
            <a:r>
              <a:rPr lang="en-US" altLang="zh-CN"/>
              <a:t> </a:t>
            </a:r>
            <a:r>
              <a:rPr lang="ko-KR" altLang="en-US"/>
              <a:t>트리거를</a:t>
            </a:r>
            <a:r>
              <a:rPr lang="en-US" altLang="zh-CN"/>
              <a:t> </a:t>
            </a:r>
            <a:r>
              <a:rPr lang="ko-KR" altLang="en-US"/>
              <a:t>포함한</a:t>
            </a:r>
            <a:r>
              <a:rPr lang="en-US" altLang="zh-CN"/>
              <a:t> </a:t>
            </a:r>
            <a:r>
              <a:rPr lang="ko-KR" altLang="en-US"/>
              <a:t>다중</a:t>
            </a:r>
            <a:r>
              <a:rPr lang="en-US" altLang="zh-CN"/>
              <a:t> </a:t>
            </a:r>
            <a:r>
              <a:rPr lang="ko-KR" altLang="en-US"/>
              <a:t>상태</a:t>
            </a:r>
            <a:r>
              <a:rPr lang="en-US" altLang="zh-CN"/>
              <a:t> </a:t>
            </a:r>
            <a:r>
              <a:rPr lang="ko-KR" altLang="en-US"/>
              <a:t>논리를</a:t>
            </a:r>
            <a:r>
              <a:rPr lang="en-US" altLang="zh-CN"/>
              <a:t> </a:t>
            </a:r>
            <a:r>
              <a:rPr lang="ko-KR" altLang="en-US"/>
              <a:t>사용하여</a:t>
            </a:r>
            <a:r>
              <a:rPr lang="en-US" altLang="zh-CN"/>
              <a:t> </a:t>
            </a:r>
            <a:r>
              <a:rPr lang="ko-KR" altLang="en-US"/>
              <a:t>적</a:t>
            </a:r>
            <a:r>
              <a:rPr lang="en-US" altLang="zh-CN"/>
              <a:t>AI</a:t>
            </a:r>
            <a:r>
              <a:rPr lang="ko-KR" altLang="en-US"/>
              <a:t>의</a:t>
            </a:r>
            <a:r>
              <a:rPr lang="en-US" altLang="zh-CN"/>
              <a:t> </a:t>
            </a:r>
            <a:r>
              <a:rPr lang="ko-KR" altLang="en-US"/>
              <a:t>행동</a:t>
            </a:r>
            <a:r>
              <a:rPr lang="en-US" altLang="zh-CN"/>
              <a:t> </a:t>
            </a:r>
            <a:r>
              <a:rPr lang="ko-KR" altLang="en-US"/>
              <a:t>관리를</a:t>
            </a:r>
            <a:r>
              <a:rPr lang="en-US" altLang="zh-CN"/>
              <a:t> </a:t>
            </a:r>
            <a:r>
              <a:rPr lang="ko-KR" altLang="en-US"/>
              <a:t>실현합니다</a:t>
            </a:r>
            <a:r>
              <a:rPr lang="en-US" altLang="zh-CN"/>
              <a:t> .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敌人A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394460"/>
            <a:ext cx="5324475" cy="478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31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331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12"/>
  <p:tag name="KSO_WM_TEMPLATE_THUMBS_INDEX" val="1、9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2.xml><?xml version="1.0" encoding="utf-8"?>
<p:tagLst xmlns:p="http://schemas.openxmlformats.org/presentationml/2006/main">
  <p:tag name="KSO_WM_SLIDE_TYPE" val="text"/>
  <p:tag name="KSO_WM_BEAUTIFY_FLAG" val="#wm#"/>
  <p:tag name="KSO_WM_SLIDE_ID" val="custom20233312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3312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SLIDE_LAYOUT_NAME" val="标题和内容"/>
</p:tagLst>
</file>

<file path=ppt/tags/tag11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  <p:tag name="KSO_WM_SLIDE_TYPE" val="text"/>
  <p:tag name="KSO_WM_SLIDE_ID" val="custom20233312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SLIDE_LAYOUT_NAME" val="标题和内容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33312"/>
</p:tagLst>
</file>

<file path=ppt/tags/tag129.xml><?xml version="1.0" encoding="utf-8"?>
<p:tagLst xmlns:p="http://schemas.openxmlformats.org/presentationml/2006/main">
  <p:tag name="commondata" val="eyJoZGlkIjoiYTdlMjkzMjlhMWE3ZmIwYTlhNDBkY2JlMzRmYWQ3OGM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微软雅黑"/>
        <a:ea typeface="微软雅黑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6">
      <a:dk1>
        <a:srgbClr val="000000"/>
      </a:dk1>
      <a:lt1>
        <a:srgbClr val="FFFFFF"/>
      </a:lt1>
      <a:dk2>
        <a:srgbClr val="010101"/>
      </a:dk2>
      <a:lt2>
        <a:srgbClr val="F2F2F2"/>
      </a:lt2>
      <a:accent1>
        <a:srgbClr val="588AB4"/>
      </a:accent1>
      <a:accent2>
        <a:srgbClr val="CE9F67"/>
      </a:accent2>
      <a:accent3>
        <a:srgbClr val="D9928C"/>
      </a:accent3>
      <a:accent4>
        <a:srgbClr val="58A9B4"/>
      </a:accent4>
      <a:accent5>
        <a:srgbClr val="5867B4"/>
      </a:accent5>
      <a:accent6>
        <a:srgbClr val="7561AE"/>
      </a:accent6>
      <a:hlink>
        <a:srgbClr val="658BD5"/>
      </a:hlink>
      <a:folHlink>
        <a:srgbClr val="9D63A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273" cap="flat">
          <a:solidFill>
            <a:schemeClr val="tx2">
              <a:alpha val="20000"/>
            </a:schemeClr>
          </a:solidFill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WPS 演示</Application>
  <PresentationFormat>宽屏</PresentationFormat>
  <Paragraphs>100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MiSans Normal</vt:lpstr>
      <vt:lpstr>微软雅黑</vt:lpstr>
      <vt:lpstr>BatangChe</vt:lpstr>
      <vt:lpstr>Arial Unicode MS</vt:lpstr>
      <vt:lpstr>Calibri</vt:lpstr>
      <vt:lpstr>WPS</vt:lpstr>
      <vt:lpstr>1_Office 主题​​</vt:lpstr>
      <vt:lpstr>Unity 3D RPG 액션 게임 《협객》</vt:lpstr>
      <vt:lpstr>프로젝트 개요</vt:lpstr>
      <vt:lpstr>연구 배경 및 의의</vt:lpstr>
      <vt:lpstr>개발 환경 및 구조</vt:lpstr>
      <vt:lpstr>기능 구현</vt:lpstr>
      <vt:lpstr>캐릭터 제어</vt:lpstr>
      <vt:lpstr>캐릭터 제어</vt:lpstr>
      <vt:lpstr>전투 시스템</vt:lpstr>
      <vt:lpstr>적 AI</vt:lpstr>
      <vt:lpstr>미니맵</vt:lpstr>
      <vt:lpstr>저장</vt:lpstr>
      <vt:lpstr>주요 문제 및 해결 방법</vt:lpstr>
      <vt:lpstr>시연</vt:lpstr>
      <vt:lpstr>결론 및 미래 계획</vt:lpstr>
      <vt:lpstr>감사합미다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魅猫M</cp:lastModifiedBy>
  <cp:revision>127</cp:revision>
  <dcterms:created xsi:type="dcterms:W3CDTF">2023-08-09T12:44:00Z</dcterms:created>
  <dcterms:modified xsi:type="dcterms:W3CDTF">2024-12-06T01:27:50Z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2052-12.1.0.19302</vt:lpwstr>
  </property>
</Properties>
</file>